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258" r:id="rId2"/>
    <p:sldId id="284" r:id="rId3"/>
    <p:sldId id="259" r:id="rId4"/>
    <p:sldId id="288" r:id="rId5"/>
    <p:sldId id="260" r:id="rId6"/>
    <p:sldId id="292" r:id="rId7"/>
    <p:sldId id="285" r:id="rId8"/>
    <p:sldId id="290" r:id="rId9"/>
    <p:sldId id="286" r:id="rId10"/>
    <p:sldId id="293" r:id="rId11"/>
    <p:sldId id="268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5050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30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Papel dos Militares no Contexto do Regime Autoritário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3143240" y="3071810"/>
            <a:ext cx="5214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Identificar o papel dos militares no contexto do regime autoritário.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2571744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/11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28596" y="1357298"/>
            <a:ext cx="82868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No âmbito político, o governo dos militares promoveu várias reformas, até mesmo constitucional, todavia sempre visando à manutenção e o total controle de seu regime. 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643438" y="2928934"/>
            <a:ext cx="42148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O regime militar foi </a:t>
            </a:r>
            <a:r>
              <a:rPr lang="pt-BR" sz="2300" dirty="0" smtClean="0">
                <a:latin typeface="Calibri" pitchFamily="34" charset="0"/>
              </a:rPr>
              <a:t>endurecendo </a:t>
            </a:r>
            <a:r>
              <a:rPr lang="pt-BR" sz="2300" dirty="0" smtClean="0">
                <a:latin typeface="Calibri" pitchFamily="34" charset="0"/>
              </a:rPr>
              <a:t>sua governança, por meio da repressão e violência. 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4076700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30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Papel dos Militares no Contexto do Regime Autoritário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43504" y="4714884"/>
            <a:ext cx="321467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Liberdades individuais foram limitadas para justificar a importância estratégica do governo.</a:t>
            </a:r>
            <a:endParaRPr lang="pt-BR" sz="2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142984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3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3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57422" y="2214554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Este texto explica sucintamente o papel dos militares no contexto histórico do regime autoritário vigente no Brasil de 1964 a 1985.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357422" y="3486321"/>
            <a:ext cx="6357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ap-AN" sz="2400" dirty="0" smtClean="0">
                <a:latin typeface="Calibri" pitchFamily="34" charset="0"/>
              </a:rPr>
              <a:t> </a:t>
            </a:r>
            <a:r>
              <a:rPr lang="pt-BR" sz="2400" dirty="0" smtClean="0">
                <a:latin typeface="Calibri" pitchFamily="34" charset="0"/>
              </a:rPr>
              <a:t>Analisa também</a:t>
            </a:r>
            <a:r>
              <a:rPr lang="pt-BR" sz="2400" smtClean="0">
                <a:latin typeface="Calibri" pitchFamily="34" charset="0"/>
              </a:rPr>
              <a:t>, a </a:t>
            </a:r>
            <a:r>
              <a:rPr lang="pt-BR" sz="2400" dirty="0" smtClean="0">
                <a:latin typeface="Calibri" pitchFamily="34" charset="0"/>
              </a:rPr>
              <a:t>influência dos militares nos ramos políticos brasileiros. Sendo o período da ditadura o mais marcante na história do Brasil no que diz respeito à governança militar, sua relevância para a observação do papel dos militares na história política brasileira é indispensável.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30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Papel dos Militares no Contexto do Regime Autoritário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/11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428596" y="4572008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 Ao tomar o poder, a grande maioria dos militares não tinha um consenso ou um plano em comum acerca de seus objetivos políticos. O debate sobre isso se tornou cada vez mais impossível, já que poderia causar interesses diferentes entre as Forças Armadas.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1839875" cy="240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357298"/>
            <a:ext cx="1647827" cy="284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785926"/>
            <a:ext cx="2590784" cy="194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30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Papel dos Militares no Contexto do Regime Autoritário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10799" y="4000504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+mj-lt"/>
              </a:rPr>
              <a:t>Marinha</a:t>
            </a:r>
            <a:endParaRPr lang="pt-BR" sz="12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129224" y="4214818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latin typeface="+mj-lt"/>
              </a:rPr>
              <a:t>Exército</a:t>
            </a:r>
            <a:endParaRPr lang="pt-BR" sz="1200" b="1" dirty="0"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785418" y="3774048"/>
            <a:ext cx="1072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+mj-lt"/>
              </a:rPr>
              <a:t>Aeronáutica</a:t>
            </a:r>
            <a:endParaRPr lang="pt-BR" sz="1200" b="1" dirty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14348" y="1514267"/>
            <a:ext cx="7286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Obviamente, haviam discussões mais gerais nos círculos de oficiais sobre:</a:t>
            </a:r>
          </a:p>
          <a:p>
            <a:pPr algn="just"/>
            <a:r>
              <a:rPr lang="pt-BR" sz="2400" dirty="0" smtClean="0">
                <a:latin typeface="Calibri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Controle dos comunistas;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Contenção da inflação;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Reformas políticas e econômicas;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Anticorrupção;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Crescimento econômico;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Posição contrária à mobilização política.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42976" y="5214950"/>
            <a:ext cx="621507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libri" pitchFamily="34" charset="0"/>
              </a:rPr>
              <a:t>Mas todos almejando o retorno de um governo civil em algum momento futuro.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30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Papel dos Militares no Contexto do Regime Autoritário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071538" y="4431108"/>
            <a:ext cx="71438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  <a:ea typeface="Times New Roman" pitchFamily="18" charset="0"/>
              </a:rPr>
              <a:t> </a:t>
            </a:r>
            <a:r>
              <a:rPr lang="pt-BR" sz="2400" dirty="0" smtClean="0">
                <a:latin typeface="Calibri" pitchFamily="34" charset="0"/>
              </a:rPr>
              <a:t>Todavia, foi ficando distante essa possibilidade, já que os principais representantes políticos civis passaram a ser perseguidos porque não concordavam com o golpe instaurado.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Texto explicativo em seta para baixo 6"/>
          <p:cNvSpPr/>
          <p:nvPr/>
        </p:nvSpPr>
        <p:spPr>
          <a:xfrm>
            <a:off x="1142976" y="1500174"/>
            <a:ext cx="7072362" cy="234316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É possível entender que os militares queriam, em curto prazo, consertar a vida política, econômica e social brasileira e depois repassar o poder político para governantes civis. 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30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Papel dos Militares no Contexto do Regime Autoritário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pic>
        <p:nvPicPr>
          <p:cNvPr id="9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195115"/>
            <a:ext cx="1571636" cy="2091273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071538" y="3864316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Será que todos os militares apoiaram o golpe militar</a:t>
            </a:r>
            <a:r>
              <a:rPr lang="pap-AN" sz="2400" b="1" dirty="0" smtClean="0">
                <a:solidFill>
                  <a:srgbClr val="C00000"/>
                </a:solidFill>
                <a:latin typeface="Calibri" pitchFamily="34" charset="0"/>
              </a:rPr>
              <a:t>? 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5786" y="1526433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tradicional posição militar, que tinha atitudes anti-golpistas, foi usurpada, já que foram eles mesmos que realizaram o golpe em 1964.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30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Papel dos Militares no Contexto do Regime Autoritário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72" y="2285992"/>
            <a:ext cx="7929618" cy="2677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Muitos oficiais tradicionalistas foram expurgados do serviço militar, tendo como justificativas atitudes contra-revolucionárias. Entre 1º de abril e 15 de junho, cerca de 122 oficiais foram forçados a se aposentarem. Muitos deles haviam feito oposição ao golpe, enquanto outros eram acusados de considerar o novo governo constitucionalmente ilegítimo. 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28596" y="5157629"/>
            <a:ext cx="828680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Outros militares eram tidos como tão extremadamente esquerdistas, ou tão identificados com Goulart, que não podiam merecer confiança.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29058" y="1571612"/>
            <a:ext cx="132279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latin typeface="Arial Black" pitchFamily="34" charset="0"/>
              </a:rPr>
              <a:t>NÃO!</a:t>
            </a:r>
            <a:endParaRPr lang="pt-B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30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Papel dos Militares no Contexto do Regime Autoritário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/11</a:t>
            </a:r>
            <a:endParaRPr lang="pt-BR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500034" y="1285860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Os militares acreditavam que o governo </a:t>
            </a:r>
            <a:r>
              <a:rPr lang="pt-BR" sz="2200" dirty="0" smtClean="0">
                <a:latin typeface="Calibri" pitchFamily="34" charset="0"/>
              </a:rPr>
              <a:t>militar pudesse </a:t>
            </a:r>
            <a:r>
              <a:rPr lang="pt-BR" sz="2200" dirty="0" smtClean="0">
                <a:latin typeface="Calibri" pitchFamily="34" charset="0"/>
              </a:rPr>
              <a:t>ser um instrumento que conseguiria fazer o </a:t>
            </a:r>
            <a:r>
              <a:rPr lang="pt-BR" sz="2200" dirty="0" smtClean="0">
                <a:latin typeface="Calibri" pitchFamily="34" charset="0"/>
              </a:rPr>
              <a:t>Brasil </a:t>
            </a:r>
            <a:r>
              <a:rPr lang="pt-BR" sz="2200" dirty="0" smtClean="0">
                <a:latin typeface="Calibri" pitchFamily="34" charset="0"/>
              </a:rPr>
              <a:t>atingir o desenvolvimento, devido ao monopólio da força, unidade organizacional e a estabilidade que eram identificados e empreendidos pelo regime.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43372" y="3286124"/>
            <a:ext cx="47149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Assim, mesmo que o governo fosse substituído, a continuidade política seria mantida, facilitando os vários programas de desenvolvimento que seriam politicamente difíceis </a:t>
            </a:r>
            <a:r>
              <a:rPr lang="pt-BR" sz="2200" dirty="0" smtClean="0">
                <a:latin typeface="Calibri" pitchFamily="34" charset="0"/>
              </a:rPr>
              <a:t>antes, </a:t>
            </a:r>
            <a:r>
              <a:rPr lang="pt-BR" sz="2200" dirty="0" smtClean="0">
                <a:latin typeface="Calibri" pitchFamily="34" charset="0"/>
              </a:rPr>
              <a:t>por conta da multiplicidade de interesses partidários. 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3566386" cy="26371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428596" y="5572140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 smtClean="0">
                <a:latin typeface="Calibri" pitchFamily="34" charset="0"/>
              </a:rPr>
              <a:t>Junta </a:t>
            </a:r>
            <a:r>
              <a:rPr lang="pt-BR" sz="1200" b="1" dirty="0" smtClean="0">
                <a:latin typeface="Calibri" pitchFamily="34" charset="0"/>
              </a:rPr>
              <a:t>Militar que governou o Brasil por 2 meses foi integrada pelos ministros da Marinha Augusto </a:t>
            </a:r>
            <a:r>
              <a:rPr lang="pt-BR" sz="1200" b="1" dirty="0" err="1" smtClean="0">
                <a:latin typeface="Calibri" pitchFamily="34" charset="0"/>
              </a:rPr>
              <a:t>Rademacker</a:t>
            </a:r>
            <a:r>
              <a:rPr lang="pt-BR" sz="1200" b="1" dirty="0" smtClean="0">
                <a:latin typeface="Calibri" pitchFamily="34" charset="0"/>
              </a:rPr>
              <a:t>, do exército, Lyra Tavares e da Aeronáutica Márcio de Souza e Melo (31/8/1969-30/10/1969).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30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Papel dos Militares no Contexto do Regime Autoritário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74937" y="1214422"/>
            <a:ext cx="851190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A</a:t>
            </a:r>
            <a:r>
              <a:rPr lang="pt-BR" sz="2300" dirty="0" smtClean="0">
                <a:latin typeface="Calibri" pitchFamily="34" charset="0"/>
              </a:rPr>
              <a:t> </a:t>
            </a:r>
            <a:r>
              <a:rPr lang="pt-BR" sz="2300" dirty="0" smtClean="0">
                <a:latin typeface="Calibri" pitchFamily="34" charset="0"/>
              </a:rPr>
              <a:t>descontinuidade da política dos governos, aconteceu. As orientações das Forças Armadas que cada um recebia, eram </a:t>
            </a:r>
            <a:r>
              <a:rPr lang="pt-BR" sz="2300" dirty="0" smtClean="0">
                <a:latin typeface="Calibri" pitchFamily="34" charset="0"/>
              </a:rPr>
              <a:t>diferentes. 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8596" y="5214950"/>
            <a:ext cx="850112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Cada governo tinha maior apoio das Forças Armadas, nas quais eles estavam </a:t>
            </a:r>
            <a:r>
              <a:rPr lang="pt-BR" sz="2300" dirty="0" smtClean="0">
                <a:latin typeface="Calibri" pitchFamily="34" charset="0"/>
              </a:rPr>
              <a:t>inseridos. As </a:t>
            </a:r>
            <a:r>
              <a:rPr lang="pt-BR" sz="2300" dirty="0" smtClean="0">
                <a:latin typeface="Calibri" pitchFamily="34" charset="0"/>
              </a:rPr>
              <a:t>políticas eram constituídas pautando-se apoio delas, dificultando assim a transição dos governos.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508" y="2857496"/>
            <a:ext cx="1126639" cy="179384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tângulo 7"/>
          <p:cNvSpPr/>
          <p:nvPr/>
        </p:nvSpPr>
        <p:spPr>
          <a:xfrm>
            <a:off x="2406508" y="4681847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 smtClean="0">
                <a:latin typeface="+mj-lt"/>
              </a:rPr>
              <a:t>Costa e Silva</a:t>
            </a:r>
          </a:p>
          <a:p>
            <a:pPr algn="ctr"/>
            <a:r>
              <a:rPr lang="pt-BR" sz="1200" b="1" dirty="0" smtClean="0">
                <a:latin typeface="+mj-lt"/>
              </a:rPr>
              <a:t> (1967-1969) </a:t>
            </a:r>
            <a:endParaRPr lang="pt-BR" sz="1200" b="1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558" y="2500306"/>
            <a:ext cx="1197805" cy="18446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tângulo 11"/>
          <p:cNvSpPr/>
          <p:nvPr/>
        </p:nvSpPr>
        <p:spPr>
          <a:xfrm>
            <a:off x="549120" y="4396095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 smtClean="0">
                <a:latin typeface="+mj-lt"/>
              </a:rPr>
              <a:t>Castello Branco</a:t>
            </a:r>
          </a:p>
          <a:p>
            <a:pPr algn="ctr"/>
            <a:r>
              <a:rPr lang="pt-BR" sz="1200" b="1" dirty="0" smtClean="0">
                <a:latin typeface="+mj-lt"/>
              </a:rPr>
              <a:t> (1964-1967) </a:t>
            </a:r>
            <a:endParaRPr lang="pt-BR" sz="1200" b="1" dirty="0">
              <a:latin typeface="+mj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2412" y="2533343"/>
            <a:ext cx="1192094" cy="177360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Retângulo 12"/>
          <p:cNvSpPr/>
          <p:nvPr/>
        </p:nvSpPr>
        <p:spPr>
          <a:xfrm>
            <a:off x="4071934" y="4357694"/>
            <a:ext cx="1377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 smtClean="0">
                <a:latin typeface="+mj-lt"/>
              </a:rPr>
              <a:t>Emílio G. </a:t>
            </a:r>
            <a:r>
              <a:rPr lang="pt-BR" sz="1200" b="1" dirty="0" err="1" smtClean="0">
                <a:latin typeface="+mj-lt"/>
              </a:rPr>
              <a:t>Medici</a:t>
            </a:r>
            <a:endParaRPr lang="pt-BR" sz="1200" b="1" dirty="0" smtClean="0">
              <a:latin typeface="+mj-lt"/>
            </a:endParaRPr>
          </a:p>
          <a:p>
            <a:pPr algn="ctr"/>
            <a:r>
              <a:rPr lang="pt-BR" sz="1200" b="1" dirty="0" smtClean="0">
                <a:latin typeface="+mj-lt"/>
              </a:rPr>
              <a:t> (1969-1974)</a:t>
            </a:r>
            <a:endParaRPr lang="pt-BR" sz="1200" b="1" dirty="0">
              <a:latin typeface="+mj-lt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9296" y="2928934"/>
            <a:ext cx="1269244" cy="179670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tângulo 13"/>
          <p:cNvSpPr/>
          <p:nvPr/>
        </p:nvSpPr>
        <p:spPr>
          <a:xfrm>
            <a:off x="5764094" y="4753285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 smtClean="0">
                <a:latin typeface="+mj-lt"/>
              </a:rPr>
              <a:t>Ernesto Geisel</a:t>
            </a:r>
          </a:p>
          <a:p>
            <a:pPr algn="ctr"/>
            <a:r>
              <a:rPr lang="pt-BR" sz="1200" b="1" dirty="0" smtClean="0">
                <a:latin typeface="+mj-lt"/>
              </a:rPr>
              <a:t> (1974 - 1979)</a:t>
            </a:r>
            <a:endParaRPr lang="pt-BR" sz="1200" b="1" dirty="0">
              <a:latin typeface="+mj-lt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2533343"/>
            <a:ext cx="1086088" cy="169972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aixaDeTexto 15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30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Papel dos Militares no Contexto do Regime Autoritário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358082" y="4286256"/>
            <a:ext cx="1572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 smtClean="0">
                <a:latin typeface="+mj-lt"/>
              </a:rPr>
              <a:t>João B. Figueiredo</a:t>
            </a:r>
          </a:p>
          <a:p>
            <a:pPr algn="ctr"/>
            <a:r>
              <a:rPr lang="pt-BR" sz="1200" b="1" dirty="0" smtClean="0">
                <a:latin typeface="+mj-lt"/>
              </a:rPr>
              <a:t>(1979-1985)</a:t>
            </a:r>
            <a:endParaRPr lang="pt-BR" sz="1200" b="1" dirty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928662" y="2073654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 O papel dos militares na política brasileira teve seu caráter autoritário para a manutenção do seu regime.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14348" y="4347528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É necessário destacar o comprometimento dos militares com a onda do desenvolvimentismo, em que os países, sobretudo de orientação capitalista, sempre almejaram conquistar. Entretanto, pela recessão mundial na economia, muito dos objetivos e das conquistas foram minimizados.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048000" cy="2657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30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Papel dos Militares no Contexto do Regime Autoritário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5201</TotalTime>
  <Words>956</Words>
  <Application>Microsoft Office PowerPoint</Application>
  <PresentationFormat>Apresentação na tela (4:3)</PresentationFormat>
  <Paragraphs>80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572</cp:revision>
  <dcterms:created xsi:type="dcterms:W3CDTF">2009-05-14T20:59:51Z</dcterms:created>
  <dcterms:modified xsi:type="dcterms:W3CDTF">2009-07-27T20:14:36Z</dcterms:modified>
</cp:coreProperties>
</file>