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4" r:id="rId3"/>
    <p:sldId id="259" r:id="rId4"/>
    <p:sldId id="287" r:id="rId5"/>
    <p:sldId id="288" r:id="rId6"/>
    <p:sldId id="260" r:id="rId7"/>
    <p:sldId id="293" r:id="rId8"/>
    <p:sldId id="292" r:id="rId9"/>
    <p:sldId id="285" r:id="rId10"/>
    <p:sldId id="290" r:id="rId11"/>
    <p:sldId id="286" r:id="rId12"/>
    <p:sldId id="268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143240" y="2928934"/>
            <a:ext cx="52149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Destacar o significado da Constituição de 1988 no que se refere à reafirmação dos princípios democráticos.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smtClean="0"/>
              <a:t>/12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28586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Constituição foi um ícone da propagação democrática que o novo governo instaurou na política brasileira.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34" y="2571744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Ainda que passando pelas dificuldades de sua época, com várias recessões econômicas, provindas das políticas realizadas durante a ditadura, no âmbito político, a promoção da igualdade democrática fez-se presente.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120" y="2786058"/>
            <a:ext cx="380819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71736" y="3776024"/>
            <a:ext cx="578647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 o fim desse regime, a sociedade brasileira tinha a necessidade de garantir seus direitos. Por meio da nova Constituição esses direitos foram preservados, pautados numa base democrática.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85786" y="157161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Anos de Chumbo marcaram uma geração com autoritarismo, injustiças, violência e torturas, tudo garantido pela lei. Durante 21 anos a participação cidadã foi restrita no Brasil.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28860" y="2369571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Destacamos o significado da Constituição de 1988 no que se refere à reafirmação dos princípios democráticos. Faz-se uma análise do contexto histórico da nova Constituição explicitando os principais motivos de sua urgência.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428860" y="4657563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400" dirty="0" smtClean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A Constituição foi um dos pilares da propaganda democrática brasileira e foi o marco do fim definitivo do regime militar no Brasil.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571472" y="1071546"/>
            <a:ext cx="8138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governo José Sarney que estava se instaurando, tinha necessidade de constituir uma ordem democrática no país, para retomar o desenvolvimento econômico. </a:t>
            </a:r>
            <a:endParaRPr lang="pt-BR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2214554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latin typeface="Calibri" pitchFamily="34" charset="0"/>
              </a:rPr>
              <a:t>Durante o governo instaurado pelo regime militar, criou-se uma profunda diferença entre: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7158" y="5572140"/>
            <a:ext cx="42148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alibri" pitchFamily="34" charset="0"/>
              </a:rPr>
              <a:t>Uma minoria mantenedora de grande parte da riqueza.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14876" y="5572140"/>
            <a:ext cx="40004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alibri" pitchFamily="34" charset="0"/>
              </a:rPr>
              <a:t>Uma grande maioria em condições de pobreza ou miséria extrema.</a:t>
            </a:r>
            <a:endParaRPr lang="pt-B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2619380" cy="196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14686"/>
            <a:ext cx="2676532" cy="200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42910" y="1142984"/>
            <a:ext cx="7929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Todas as ações instituídas durante os Anos de Chumbo foram regidas pela constituição imposta pelo próprio governo militar em 1967. Nela ficou claro que a liberdade individual e social dos brasileiros estava sendo anulada.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29058" y="2928934"/>
            <a:ext cx="485778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 retomada do progresso econômico, através do </a:t>
            </a:r>
            <a:r>
              <a:rPr lang="pt-BR" sz="2300" dirty="0" smtClean="0">
                <a:latin typeface="Calibri" pitchFamily="34" charset="0"/>
              </a:rPr>
              <a:t>desenvolvimento </a:t>
            </a:r>
            <a:r>
              <a:rPr lang="pt-BR" sz="2300" dirty="0" smtClean="0">
                <a:latin typeface="Calibri" pitchFamily="34" charset="0"/>
              </a:rPr>
              <a:t>que era fornecido pelo capitalismo, para o Brasil, se tornaria inviável. Seria necessário programar grandes reformas para diminuir a desigualdade, resolvendo os </a:t>
            </a:r>
            <a:r>
              <a:rPr lang="pt-BR" sz="2300" dirty="0" smtClean="0">
                <a:latin typeface="Calibri" pitchFamily="34" charset="0"/>
              </a:rPr>
              <a:t>conflitos </a:t>
            </a:r>
            <a:r>
              <a:rPr lang="pt-BR" sz="2300" dirty="0" smtClean="0">
                <a:latin typeface="Calibri" pitchFamily="34" charset="0"/>
              </a:rPr>
              <a:t>sociais.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3" name="Imagem 12" descr="aula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1307">
            <a:off x="505110" y="3343225"/>
            <a:ext cx="3052478" cy="216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42910" y="1214422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 Constituição de um país, quando escrita, torna-se a norma suprema do ordenamento jurídico. Ela tem o papel de limitar poderes, de garantir direitos e organizar o Estado.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14348" y="2714620"/>
            <a:ext cx="3571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No Brasil, com a abertura política em 1985 a Constituição imposta pelos militares já não servia, por não se basear nos valores democráticos e igualitários.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14414" y="5500702"/>
            <a:ext cx="600079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 necessidade por uma nova constituição se torna um marco para a redemocratização do Brasil.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8714" y="2500306"/>
            <a:ext cx="3962828" cy="260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142984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Calibri" pitchFamily="34" charset="0"/>
              </a:rPr>
              <a:t>A nova Constituição Federal decretada em 1988</a:t>
            </a:r>
            <a:r>
              <a:rPr lang="pt-BR" sz="2200" dirty="0" smtClean="0">
                <a:latin typeface="Calibri" pitchFamily="34" charset="0"/>
              </a:rPr>
              <a:t>, assegurou diversas garantias constitucionais, permitindo que o Poder Judiciário participasse sempre que algum direito fosse lesado.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8596" y="2357430"/>
            <a:ext cx="53578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  <a:ea typeface="Times New Roman" pitchFamily="18" charset="0"/>
              </a:rPr>
              <a:t> Q</a:t>
            </a:r>
            <a:r>
              <a:rPr lang="pt-BR" sz="2200" dirty="0" smtClean="0">
                <a:latin typeface="Calibri" pitchFamily="34" charset="0"/>
              </a:rPr>
              <a:t>ualificou como crimes inafiançáveis a tortura e as ações armadas contra a democracia e contra a ordem constitucional, criando assim dispositivos constitucionais para bloquear golpes de qualquer natureza;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596" y="5072074"/>
            <a:ext cx="5286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Destituição dos plenos poderes do Presidente e ampliação dos poderes do Congresso Nacional.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43182"/>
            <a:ext cx="2595566" cy="266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 rot="16200000">
            <a:off x="7941210" y="4105239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Lula Marques/Folha Imagem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72198" y="550070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Ulysses Guimarães exibe a </a:t>
            </a:r>
          </a:p>
          <a:p>
            <a:pPr algn="ctr"/>
            <a:r>
              <a:rPr lang="pt-BR" sz="1200" b="1" dirty="0" smtClean="0">
                <a:latin typeface="+mj-lt"/>
              </a:rPr>
              <a:t>Constituição Federal de 1988</a:t>
            </a:r>
            <a:endParaRPr lang="pt-BR" sz="12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8596" y="4214818"/>
            <a:ext cx="5286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</a:t>
            </a:r>
            <a:r>
              <a:rPr lang="pt-PT" sz="2200" dirty="0" smtClean="0">
                <a:latin typeface="Calibri" pitchFamily="34" charset="0"/>
              </a:rPr>
              <a:t>Determinou a eleição direta para os poderes executivos e legislativos;</a:t>
            </a:r>
            <a:endParaRPr lang="pt-BR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0166" y="3857628"/>
            <a:ext cx="6143668" cy="19288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Congresso Nacional teria que agir para aprovação de qualquer Emenda, sendo necessário um processo legislativo bem trabalhoso, consensual e solene , mais do que qualquer outro processo comum.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4" name="Texto explicativo em seta para baixo 13"/>
          <p:cNvSpPr/>
          <p:nvPr/>
        </p:nvSpPr>
        <p:spPr>
          <a:xfrm>
            <a:off x="714348" y="1490008"/>
            <a:ext cx="7715304" cy="170021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Com a Constituição de 88 as Emendas Constitucionais não poderiam mais ser instituídas a partir dos governos, como anteriormente eram praticados os Atos Institucionais.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643314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00100" y="4014621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Quais foram os “Remédios Constitucionais” garantidos com a Constituição de 88  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786" y="1214422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Para que a Constituição fosse aplicada com êxito, criaram-se vários instrumentos jurídicos para tornar efetivo o exercício dos direitos constitucionais. Eles foram denominados “Remédios Constitucionais”, que garantiam os direitos constitucionais.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348" y="1643050"/>
            <a:ext cx="7929618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Podemos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citar alguns como: </a:t>
            </a:r>
          </a:p>
          <a:p>
            <a:pPr algn="just"/>
            <a:r>
              <a:rPr lang="pt-BR" sz="2400" b="1" i="1" dirty="0" smtClean="0">
                <a:solidFill>
                  <a:schemeClr val="tx1"/>
                </a:solidFill>
                <a:latin typeface="Calibri" pitchFamily="34" charset="0"/>
              </a:rPr>
              <a:t>Habeas</a:t>
            </a: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400" b="1" i="1" dirty="0" smtClean="0">
                <a:solidFill>
                  <a:schemeClr val="tx1"/>
                </a:solidFill>
                <a:latin typeface="Calibri" pitchFamily="34" charset="0"/>
              </a:rPr>
              <a:t>Data -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que garante a qualquer pessoa ter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conhecimento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ou ratificar informações condizentes a ela; </a:t>
            </a:r>
          </a:p>
          <a:p>
            <a:pPr algn="just"/>
            <a:r>
              <a:rPr lang="pt-BR" sz="2400" b="1" i="1" dirty="0" smtClean="0">
                <a:solidFill>
                  <a:schemeClr val="tx1"/>
                </a:solidFill>
                <a:latin typeface="Calibri" pitchFamily="34" charset="0"/>
              </a:rPr>
              <a:t>Habeas Corpus -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direito à pessoa de ir e vir, no caso de constrangimento devido à ilegalidade ou abuso de poder.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71670" y="4357694"/>
            <a:ext cx="65722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Vale lembrar que o </a:t>
            </a:r>
            <a:r>
              <a:rPr lang="pt-BR" sz="2400" i="1" dirty="0" smtClean="0">
                <a:latin typeface="Calibri" pitchFamily="34" charset="0"/>
              </a:rPr>
              <a:t>Habeas Corpus </a:t>
            </a:r>
            <a:r>
              <a:rPr lang="pt-BR" sz="2400" dirty="0" smtClean="0">
                <a:latin typeface="Calibri" pitchFamily="34" charset="0"/>
              </a:rPr>
              <a:t>foi proibido pelo Ato Institucional 5 – AI 5.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642910" y="1142984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um governo democrático as decisões são tomadas por um processo em que os cidadãos decidem as políticas mais importantes, podendo ser de forma direta ou indireta – com os representantes do povo, eleitos pela população.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910" y="428625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ditadura militar detinha o total controle dos poderes políticos e a população foi subjugada por esse regime. Os direitos individuais e coletivos foram suprimidos, fazendo com que a população não pudesse demonstrar sua insatisfação declaradamente, pois estaria agindo contra a lei instaurada.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29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/>
              <a:t>A Constituição de 1988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5179</TotalTime>
  <Words>997</Words>
  <Application>Microsoft Office PowerPoint</Application>
  <PresentationFormat>Apresentação na tela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564</cp:revision>
  <dcterms:created xsi:type="dcterms:W3CDTF">2009-05-14T20:59:51Z</dcterms:created>
  <dcterms:modified xsi:type="dcterms:W3CDTF">2009-07-27T19:51:28Z</dcterms:modified>
</cp:coreProperties>
</file>