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4" r:id="rId3"/>
    <p:sldId id="259" r:id="rId4"/>
    <p:sldId id="287" r:id="rId5"/>
    <p:sldId id="288" r:id="rId6"/>
    <p:sldId id="291" r:id="rId7"/>
    <p:sldId id="260" r:id="rId8"/>
    <p:sldId id="292" r:id="rId9"/>
    <p:sldId id="285" r:id="rId10"/>
    <p:sldId id="290" r:id="rId11"/>
    <p:sldId id="286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2857496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Destacar o contexto e os movimentos de reivindicação pela democracia.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/12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00024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 Câmara dos Deputados, faltaram apenas 22 votos, para um total de 320 necessários para a aprovação.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1472" y="33575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Dos 479 congressistas, 298 votaram a favor da Emenda, dos quais 55 eram do PDS, fato estranho dentro do partido, pois o mesmo era contra a aprovação da Emenda.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1472" y="121442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A Emenda Dante de Oliveira não foi aprovada.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19916"/>
            <a:ext cx="3243264" cy="294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42910" y="120425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governo foi pego de surpresa e não pode ignorar completamente esse movimento que alcançou um nível jamais visto no país, carregando consigo um tom emocional e cívico, visto que nenhum candidato, presente no movimento, estava fazendo campanha própria.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00496" y="3776024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objetivo era resgatar o direito de voto direto.  Era um dramático apelo da sociedade civil que veemente reafirmava a sua voz política.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33337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28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0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00298" y="2428868"/>
            <a:ext cx="6143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"Diretas Já" foi um movimento civil de reivindicação por eleições presidenciais diretas no Brasil ocorrido em 1984.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00298" y="3461753"/>
            <a:ext cx="61436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200" dirty="0" smtClean="0">
                <a:latin typeface="Calibri" pitchFamily="34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A possibilidade de eleições diretas para a Presidência da República no Brasil se concretizou com a votação da proposta de Emenda Constitucional Dante de Oliveira pelo Congresso. Entretanto, a Proposta de Emenda Constitucional foi rejeitada, frustrando a sociedade brasileira.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571472" y="178592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 economia brasileira estava se estagnando devido a reflexos políticos externos e principalmente internos.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No Planalto deterioravam-se cada vez mais as relações entre parlamentares e partidos políticos.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O PDS, acabou por diminuir sua influência política no país ao reduzir também, drasticamente, sua influência na Câmara.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435769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Com a revogação do Ato Institucional 5 (AI-5), pelo Presidente Geisel, os próximos presidentes tiveram seus poderes reduzidos, afetando também o Presidente Figueiredo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1214422"/>
            <a:ext cx="463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Contexto no início da década de 80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85720" y="1142984"/>
            <a:ext cx="8286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Os problemas políticos, econômicos e sociais só aumentavam no país, produziram uma forte insatisfação popular em nível nacional, e que foi ainda mais alimentada pelo furor dos militantes partidários de oposição.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29124" y="3143248"/>
            <a:ext cx="414337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povo, assim como alguns partidos políticos, acreditava que uma possível saída para todos os problemas existentes no país, era a inclusão de eleições diretas, principalmente para o cargo de Presidente da República.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17539"/>
            <a:ext cx="3857652" cy="259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72000" y="2643182"/>
            <a:ext cx="4214842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A direção nacional do Partido do Movimento Democrático Brasileiro -  PMDB decide lançar uma campanha para eleições direitas para a presidência da república. Destacam as iniciativas de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Ulysses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Guimarães.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2643182"/>
            <a:ext cx="392909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O Partido dos Trabalhadores – PT sustentou como uma de suas prioridades a promoção de uma campanha em prol das eleições direitas para a presidência da república.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37703" y="2214554"/>
            <a:ext cx="2334165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Partido de esquerda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43570" y="2214554"/>
            <a:ext cx="2036968" cy="400110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Partido de direita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8596" y="5072074"/>
            <a:ext cx="835824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Em São Paulo foi realizada uma manifestação inicial da frente única que reunia o PT, PMDB, PDT, CUT, </a:t>
            </a:r>
            <a:r>
              <a:rPr lang="pt-BR" sz="2000" dirty="0" err="1" smtClean="0">
                <a:latin typeface="Calibri" pitchFamily="34" charset="0"/>
              </a:rPr>
              <a:t>Conclat</a:t>
            </a:r>
            <a:r>
              <a:rPr lang="pt-BR" sz="2000" dirty="0" smtClean="0">
                <a:latin typeface="Calibri" pitchFamily="34" charset="0"/>
              </a:rPr>
              <a:t> e outras organizações. Com público principalmente do PT sua repercussão foi limitada.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7" name="Texto explicativo em seta para baixo 16"/>
          <p:cNvSpPr/>
          <p:nvPr/>
        </p:nvSpPr>
        <p:spPr>
          <a:xfrm>
            <a:off x="3428992" y="1142984"/>
            <a:ext cx="2071702" cy="9144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</a:rPr>
              <a:t>A partir de 1983</a:t>
            </a:r>
          </a:p>
          <a:p>
            <a:pPr algn="ctr"/>
            <a:endParaRPr lang="pt-BR" sz="20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42873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Um grande comício foi realizado em Curitiba. Em São Paulo, por iniciativa do governador Franco Montoro, formou-se um comitê integrado por representantes de partidos de oposição ao governo e vários sindicatos. 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3143248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O comitê foi encarregado de promover um comício no dia 27 de janeiro, na Praça da Sé, em São Paulo. Este comício foi o grande marco do movimento, com repercussão nacional, ultrapassando todas as expectativas de público ao reunir milhares de pessoas.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43248"/>
            <a:ext cx="3143272" cy="279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5357818" y="6000768"/>
            <a:ext cx="3357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+mj-lt"/>
              </a:rPr>
              <a:t>Manifestação das Diretas Já na Praça da Sé</a:t>
            </a:r>
            <a:endParaRPr lang="pt-BR" sz="12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85720" y="1428736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 O movimento pelas diretas foi além das organizações partidárias, convertendo-se em uma quase unanimidade nacional. Expressava ao mesmo tempo a vitalidade da manifestação popular e a dificuldade dos partidos para exprimir reivindicações.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43372" y="4143380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A população esperava também a resolução de muitos problemas como: salário; segurança e inflação. Porém, tais problemas não poderiam ser resolvidos apenas com a eleição direta de um Presidente da República como acreditavam as pessoas.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54440"/>
            <a:ext cx="3571900" cy="253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328928" cy="247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2910" y="150017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Havia uma distância entre a manifestação de rua e o congresso com maioria do PDS.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980801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3480867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O que precisava acontecer no Congresso para efetivação da eleição direta para presidente?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1785926"/>
            <a:ext cx="7929618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eleição direta dependia de uma mudança constitucional, pelo voto de dois terços dos membros do Congresso. Para que isso acontecesse, seria necessário que muitos congressistas do PDS votassem a favor das diretas.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71670" y="4286256"/>
            <a:ext cx="65722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emenda constitucional que pretendia introduzir as eleições diretas ficou conhecida como Emenda Dante de Oliveira, nome do deputado do PMDB por Mato Grosso que a apresentou.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4143372" y="150017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Emenda Dante de Oliveira foi votada sob grande expectativa popular em Brasília.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4071942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Figueiredo impôs o estado de emergência, executado pelo general Newton Cruz. O general tentou impedir um “</a:t>
            </a:r>
            <a:r>
              <a:rPr lang="pt-BR" sz="2400" dirty="0" err="1" smtClean="0">
                <a:latin typeface="Calibri" pitchFamily="34" charset="0"/>
              </a:rPr>
              <a:t>buzinaço</a:t>
            </a:r>
            <a:r>
              <a:rPr lang="pt-BR" sz="2400" dirty="0" smtClean="0">
                <a:latin typeface="Calibri" pitchFamily="34" charset="0"/>
              </a:rPr>
              <a:t>” no dia da votação da Emenda, 25 de abril de 1984.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54301">
            <a:off x="468432" y="1386045"/>
            <a:ext cx="3400710" cy="221010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3777">
            <a:off x="5044216" y="3279096"/>
            <a:ext cx="3488448" cy="251577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das “Diretas Já”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4563</TotalTime>
  <Words>1067</Words>
  <Application>Microsoft Office PowerPoint</Application>
  <PresentationFormat>Apresentação na tela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513</cp:revision>
  <dcterms:created xsi:type="dcterms:W3CDTF">2009-05-14T20:59:51Z</dcterms:created>
  <dcterms:modified xsi:type="dcterms:W3CDTF">2009-07-27T16:22:59Z</dcterms:modified>
</cp:coreProperties>
</file>