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notesMasterIdLst>
    <p:notesMasterId r:id="rId14"/>
  </p:notesMasterIdLst>
  <p:handoutMasterIdLst>
    <p:handoutMasterId r:id="rId15"/>
  </p:handoutMasterIdLst>
  <p:sldIdLst>
    <p:sldId id="258" r:id="rId2"/>
    <p:sldId id="284" r:id="rId3"/>
    <p:sldId id="259" r:id="rId4"/>
    <p:sldId id="287" r:id="rId5"/>
    <p:sldId id="288" r:id="rId6"/>
    <p:sldId id="260" r:id="rId7"/>
    <p:sldId id="281" r:id="rId8"/>
    <p:sldId id="273" r:id="rId9"/>
    <p:sldId id="261" r:id="rId10"/>
    <p:sldId id="285" r:id="rId11"/>
    <p:sldId id="289" r:id="rId12"/>
    <p:sldId id="268" r:id="rId13"/>
  </p:sldIdLst>
  <p:sldSz cx="9144000" cy="6858000" type="screen4x3"/>
  <p:notesSz cx="6858000" cy="9144000"/>
  <p:defaultTextStyle>
    <a:defPPr>
      <a:defRPr lang="pt-BR"/>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39933"/>
    <a:srgbClr val="ED6D03"/>
    <a:srgbClr val="FF0066"/>
    <a:srgbClr val="CC00CC"/>
    <a:srgbClr val="FF66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autoAdjust="0"/>
    <p:restoredTop sz="94658" autoAdjust="0"/>
  </p:normalViewPr>
  <p:slideViewPr>
    <p:cSldViewPr>
      <p:cViewPr varScale="1">
        <p:scale>
          <a:sx n="69" d="100"/>
          <a:sy n="69" d="100"/>
        </p:scale>
        <p:origin x="-546"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Cabeçalho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pt-BR"/>
          </a:p>
        </p:txBody>
      </p:sp>
      <p:sp>
        <p:nvSpPr>
          <p:cNvPr id="3" name="Espaço Reservado para Data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ED41603F-566E-4B0A-94E3-1938CFEFC072}" type="datetimeFigureOut">
              <a:rPr lang="pt-BR" smtClean="0"/>
              <a:pPr/>
              <a:t>13/7/2009</a:t>
            </a:fld>
            <a:endParaRPr lang="pt-BR"/>
          </a:p>
        </p:txBody>
      </p:sp>
      <p:sp>
        <p:nvSpPr>
          <p:cNvPr id="4" name="Espaço Reservado para Rodapé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pt-BR"/>
          </a:p>
        </p:txBody>
      </p:sp>
      <p:sp>
        <p:nvSpPr>
          <p:cNvPr id="5" name="Espaço Reservado para Número de Slide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7258FBD1-738E-4AF3-99F1-6CC739B6D85E}" type="slidenum">
              <a:rPr lang="pt-BR" smtClean="0"/>
              <a:pPr/>
              <a:t>‹nº›</a:t>
            </a:fld>
            <a:endParaRPr lang="pt-BR"/>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Cabeçalho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pt-BR"/>
          </a:p>
        </p:txBody>
      </p:sp>
      <p:sp>
        <p:nvSpPr>
          <p:cNvPr id="3" name="Espaço Reservado para Dat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EDB4713-4D87-4DB1-97C6-505AEE12DC09}" type="datetimeFigureOut">
              <a:rPr lang="pt-BR" smtClean="0"/>
              <a:pPr/>
              <a:t>13/7/2009</a:t>
            </a:fld>
            <a:endParaRPr lang="pt-BR"/>
          </a:p>
        </p:txBody>
      </p:sp>
      <p:sp>
        <p:nvSpPr>
          <p:cNvPr id="4" name="Espaço Reservado para Imagem de Slide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pt-BR"/>
          </a:p>
        </p:txBody>
      </p:sp>
      <p:sp>
        <p:nvSpPr>
          <p:cNvPr id="5" name="Espaço Reservado para Anotaçõ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6" name="Espaço Reservado para Rodapé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pt-BR"/>
          </a:p>
        </p:txBody>
      </p:sp>
      <p:sp>
        <p:nvSpPr>
          <p:cNvPr id="7" name="Espaço Reservado para Número de Slid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12F79AF-378D-49A1-9133-09C0C320240E}" type="slidenum">
              <a:rPr lang="pt-BR" smtClean="0"/>
              <a:pPr/>
              <a:t>‹nº›</a:t>
            </a:fld>
            <a:endParaRPr lang="pt-BR"/>
          </a:p>
        </p:txBody>
      </p:sp>
    </p:spTree>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normAutofit/>
          </a:bodyPr>
          <a:lstStyle/>
          <a:p>
            <a:endParaRPr lang="pt-BR"/>
          </a:p>
        </p:txBody>
      </p:sp>
      <p:sp>
        <p:nvSpPr>
          <p:cNvPr id="4" name="Espaço Reservado para Número de Slide 3"/>
          <p:cNvSpPr>
            <a:spLocks noGrp="1"/>
          </p:cNvSpPr>
          <p:nvPr>
            <p:ph type="sldNum" sz="quarter" idx="10"/>
          </p:nvPr>
        </p:nvSpPr>
        <p:spPr/>
        <p:txBody>
          <a:bodyPr/>
          <a:lstStyle/>
          <a:p>
            <a:fld id="{E12F79AF-378D-49A1-9133-09C0C320240E}" type="slidenum">
              <a:rPr lang="pt-BR" smtClean="0"/>
              <a:pPr/>
              <a:t>1</a:t>
            </a:fld>
            <a:endParaRPr lang="pt-B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9" name="Subtítulo 8"/>
          <p:cNvSpPr>
            <a:spLocks noGrp="1"/>
          </p:cNvSpPr>
          <p:nvPr>
            <p:ph type="subTitle" idx="1"/>
          </p:nvPr>
        </p:nvSpPr>
        <p:spPr>
          <a:xfrm>
            <a:off x="457200" y="3699804"/>
            <a:ext cx="8305800" cy="1143000"/>
          </a:xfrm>
        </p:spPr>
        <p:txBody>
          <a:bodyPr>
            <a:noAutofit/>
          </a:bodyPr>
          <a:lstStyle>
            <a:lvl1pPr marL="0" indent="0" algn="ctr">
              <a:buNone/>
              <a:defRPr sz="2200" spc="10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pt-BR" smtClean="0"/>
              <a:t>Clique para editar o estilo do subtítulo mestre</a:t>
            </a:r>
            <a:endParaRPr kumimoji="0" lang="en-US"/>
          </a:p>
        </p:txBody>
      </p:sp>
      <p:sp>
        <p:nvSpPr>
          <p:cNvPr id="28" name="Título 27"/>
          <p:cNvSpPr>
            <a:spLocks noGrp="1"/>
          </p:cNvSpPr>
          <p:nvPr>
            <p:ph type="ctrTitle"/>
          </p:nvPr>
        </p:nvSpPr>
        <p:spPr>
          <a:xfrm>
            <a:off x="457200" y="1433732"/>
            <a:ext cx="8305800" cy="1981200"/>
          </a:xfrm>
          <a:ln w="6350" cap="rnd">
            <a:noFill/>
          </a:ln>
        </p:spPr>
        <p:txBody>
          <a:bodyPr anchor="b" anchorCtr="0">
            <a:noAutofit/>
          </a:bodyPr>
          <a:lstStyle>
            <a:lvl1pPr algn="ctr">
              <a:defRPr lang="en-US" sz="4800" b="0" dirty="0">
                <a:ln w="3200">
                  <a:solidFill>
                    <a:schemeClr val="bg2">
                      <a:shade val="75000"/>
                      <a:alpha val="25000"/>
                    </a:schemeClr>
                  </a:solidFill>
                  <a:prstDash val="solid"/>
                  <a:round/>
                </a:ln>
                <a:solidFill>
                  <a:srgbClr val="F9F9F9"/>
                </a:solidFill>
                <a:effectLst>
                  <a:innerShdw blurRad="50800" dist="25400" dir="13500000">
                    <a:srgbClr val="000000">
                      <a:alpha val="70000"/>
                    </a:srgbClr>
                  </a:innerShdw>
                </a:effectLst>
              </a:defRPr>
            </a:lvl1pPr>
          </a:lstStyle>
          <a:p>
            <a:r>
              <a:rPr kumimoji="0" lang="pt-BR" smtClean="0"/>
              <a:t>Clique para editar o estilo do título mestre</a:t>
            </a:r>
            <a:endParaRPr kumimoji="0" lang="en-US"/>
          </a:p>
        </p:txBody>
      </p:sp>
      <p:cxnSp>
        <p:nvCxnSpPr>
          <p:cNvPr id="8" name="Conector reto 7"/>
          <p:cNvCxnSpPr/>
          <p:nvPr/>
        </p:nvCxnSpPr>
        <p:spPr>
          <a:xfrm>
            <a:off x="1463626"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3" name="Conector reto 12"/>
          <p:cNvCxnSpPr/>
          <p:nvPr/>
        </p:nvCxnSpPr>
        <p:spPr>
          <a:xfrm>
            <a:off x="4708574"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
        <p:nvSpPr>
          <p:cNvPr id="14" name="Elipse 13"/>
          <p:cNvSpPr/>
          <p:nvPr/>
        </p:nvSpPr>
        <p:spPr>
          <a:xfrm>
            <a:off x="4540348" y="3526302"/>
            <a:ext cx="45720" cy="45720"/>
          </a:xfrm>
          <a:prstGeom prst="ellipse">
            <a:avLst/>
          </a:prstGeom>
          <a:effectLst>
            <a:outerShdw blurRad="31750" dir="2700000" algn="tl" rotWithShape="0">
              <a:srgbClr val="000000">
                <a:alpha val="55000"/>
              </a:srgbClr>
            </a:outerShdw>
          </a:effectLst>
        </p:spPr>
        <p:style>
          <a:lnRef idx="2">
            <a:schemeClr val="accent2"/>
          </a:lnRef>
          <a:fillRef idx="1">
            <a:schemeClr val="accent2"/>
          </a:fillRef>
          <a:effectRef idx="0">
            <a:schemeClr val="accent2"/>
          </a:effectRef>
          <a:fontRef idx="minor">
            <a:schemeClr val="lt1"/>
          </a:fontRef>
        </p:style>
        <p:txBody>
          <a:bodyPr rtlCol="0" anchor="ctr"/>
          <a:lstStyle/>
          <a:p>
            <a:pPr algn="ctr" eaLnBrk="1" latinLnBrk="0" hangingPunct="1"/>
            <a:endParaRPr kumimoji="0" lang="en-US"/>
          </a:p>
        </p:txBody>
      </p:sp>
      <p:sp>
        <p:nvSpPr>
          <p:cNvPr id="15" name="Espaço Reservado para Data 14"/>
          <p:cNvSpPr>
            <a:spLocks noGrp="1"/>
          </p:cNvSpPr>
          <p:nvPr>
            <p:ph type="dt" sz="half" idx="10"/>
          </p:nvPr>
        </p:nvSpPr>
        <p:spPr/>
        <p:txBody>
          <a:bodyPr/>
          <a:lstStyle/>
          <a:p>
            <a:pPr>
              <a:defRPr/>
            </a:pPr>
            <a:fld id="{0662A16A-D185-4B48-A8CD-5DA57B0E2C39}" type="datetime1">
              <a:rPr lang="pt-BR" smtClean="0"/>
              <a:pPr>
                <a:defRPr/>
              </a:pPr>
              <a:t>13/7/2009</a:t>
            </a:fld>
            <a:endParaRPr lang="pt-BR"/>
          </a:p>
        </p:txBody>
      </p:sp>
      <p:sp>
        <p:nvSpPr>
          <p:cNvPr id="16" name="Espaço Reservado para Número de Slide 15"/>
          <p:cNvSpPr>
            <a:spLocks noGrp="1"/>
          </p:cNvSpPr>
          <p:nvPr>
            <p:ph type="sldNum" sz="quarter" idx="11"/>
          </p:nvPr>
        </p:nvSpPr>
        <p:spPr/>
        <p:txBody>
          <a:bodyPr/>
          <a:lstStyle/>
          <a:p>
            <a:pPr>
              <a:defRPr/>
            </a:pPr>
            <a:fld id="{432E3DC8-423D-4111-8941-38EFD054DACE}" type="slidenum">
              <a:rPr lang="pt-BR" smtClean="0"/>
              <a:pPr>
                <a:defRPr/>
              </a:pPr>
              <a:t>‹nº›</a:t>
            </a:fld>
            <a:endParaRPr lang="pt-BR"/>
          </a:p>
        </p:txBody>
      </p:sp>
      <p:sp>
        <p:nvSpPr>
          <p:cNvPr id="17" name="Espaço Reservado para Rodapé 16"/>
          <p:cNvSpPr>
            <a:spLocks noGrp="1"/>
          </p:cNvSpPr>
          <p:nvPr>
            <p:ph type="ftr" sz="quarter" idx="12"/>
          </p:nvPr>
        </p:nvSpPr>
        <p:spPr/>
        <p:txBody>
          <a:bodyPr/>
          <a:lstStyle/>
          <a:p>
            <a:pPr>
              <a:defRPr/>
            </a:pPr>
            <a:endParaRPr lang="pt-BR"/>
          </a:p>
        </p:txBody>
      </p:sp>
    </p:spTree>
  </p:cSld>
  <p:clrMapOvr>
    <a:masterClrMapping/>
  </p:clrMapOvr>
  <p:transition>
    <p:push/>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kumimoji="0" lang="pt-BR" smtClean="0"/>
              <a:t>Clique para editar o estilo do título mestre</a:t>
            </a:r>
            <a:endParaRPr kumimoji="0" lang="en-US"/>
          </a:p>
        </p:txBody>
      </p:sp>
      <p:sp>
        <p:nvSpPr>
          <p:cNvPr id="3" name="Espaço Reservado para Texto Vertical 2"/>
          <p:cNvSpPr>
            <a:spLocks noGrp="1"/>
          </p:cNvSpPr>
          <p:nvPr>
            <p:ph type="body" orient="vert" idx="1"/>
          </p:nvPr>
        </p:nvSpPr>
        <p:spPr/>
        <p:txBody>
          <a:bodyPr vert="eaVert"/>
          <a:lstStyle/>
          <a:p>
            <a:pPr lvl="0" eaLnBrk="1" latinLnBrk="0" hangingPunct="1"/>
            <a:r>
              <a:rPr lang="pt-BR" smtClean="0"/>
              <a:t>Clique para editar os estilos do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4" name="Espaço Reservado para Data 3"/>
          <p:cNvSpPr>
            <a:spLocks noGrp="1"/>
          </p:cNvSpPr>
          <p:nvPr>
            <p:ph type="dt" sz="half" idx="10"/>
          </p:nvPr>
        </p:nvSpPr>
        <p:spPr/>
        <p:txBody>
          <a:bodyPr/>
          <a:lstStyle/>
          <a:p>
            <a:pPr>
              <a:defRPr/>
            </a:pPr>
            <a:fld id="{B4A55F0F-30D7-4AD8-968F-90602E59EEA6}" type="datetime1">
              <a:rPr lang="pt-BR" smtClean="0"/>
              <a:pPr>
                <a:defRPr/>
              </a:pPr>
              <a:t>13/7/2009</a:t>
            </a:fld>
            <a:endParaRPr lang="pt-BR"/>
          </a:p>
        </p:txBody>
      </p:sp>
      <p:sp>
        <p:nvSpPr>
          <p:cNvPr id="5" name="Espaço Reservado para Rodapé 4"/>
          <p:cNvSpPr>
            <a:spLocks noGrp="1"/>
          </p:cNvSpPr>
          <p:nvPr>
            <p:ph type="ftr" sz="quarter" idx="11"/>
          </p:nvPr>
        </p:nvSpPr>
        <p:spPr/>
        <p:txBody>
          <a:bodyPr/>
          <a:lstStyle/>
          <a:p>
            <a:pPr>
              <a:defRPr/>
            </a:pPr>
            <a:endParaRPr lang="pt-BR"/>
          </a:p>
        </p:txBody>
      </p:sp>
      <p:sp>
        <p:nvSpPr>
          <p:cNvPr id="6" name="Espaço Reservado para Número de Slide 5"/>
          <p:cNvSpPr>
            <a:spLocks noGrp="1"/>
          </p:cNvSpPr>
          <p:nvPr>
            <p:ph type="sldNum" sz="quarter" idx="12"/>
          </p:nvPr>
        </p:nvSpPr>
        <p:spPr/>
        <p:txBody>
          <a:bodyPr/>
          <a:lstStyle/>
          <a:p>
            <a:pPr>
              <a:defRPr/>
            </a:pPr>
            <a:fld id="{B417F833-A429-49B8-AEAF-080EEB237D22}" type="slidenum">
              <a:rPr lang="pt-BR" smtClean="0"/>
              <a:pPr>
                <a:defRPr/>
              </a:pPr>
              <a:t>‹nº›</a:t>
            </a:fld>
            <a:endParaRPr lang="pt-BR"/>
          </a:p>
        </p:txBody>
      </p:sp>
    </p:spTree>
  </p:cSld>
  <p:clrMapOvr>
    <a:masterClrMapping/>
  </p:clrMapOvr>
  <p:transition>
    <p:push/>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e texto verticais">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629400" y="274638"/>
            <a:ext cx="2057400" cy="5851525"/>
          </a:xfrm>
        </p:spPr>
        <p:txBody>
          <a:bodyPr vert="eaVert"/>
          <a:lstStyle/>
          <a:p>
            <a:r>
              <a:rPr kumimoji="0" lang="pt-BR" smtClean="0"/>
              <a:t>Clique para editar o estilo do título mestre</a:t>
            </a:r>
            <a:endParaRPr kumimoji="0" lang="en-US"/>
          </a:p>
        </p:txBody>
      </p:sp>
      <p:sp>
        <p:nvSpPr>
          <p:cNvPr id="3" name="Espaço Reservado para Texto Vertical 2"/>
          <p:cNvSpPr>
            <a:spLocks noGrp="1"/>
          </p:cNvSpPr>
          <p:nvPr>
            <p:ph type="body" orient="vert" idx="1"/>
          </p:nvPr>
        </p:nvSpPr>
        <p:spPr>
          <a:xfrm>
            <a:off x="457200" y="274638"/>
            <a:ext cx="6019800" cy="5851525"/>
          </a:xfrm>
        </p:spPr>
        <p:txBody>
          <a:bodyPr vert="eaVert"/>
          <a:lstStyle/>
          <a:p>
            <a:pPr lvl="0" eaLnBrk="1" latinLnBrk="0" hangingPunct="1"/>
            <a:r>
              <a:rPr lang="pt-BR" smtClean="0"/>
              <a:t>Clique para editar os estilos do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4" name="Espaço Reservado para Data 3"/>
          <p:cNvSpPr>
            <a:spLocks noGrp="1"/>
          </p:cNvSpPr>
          <p:nvPr>
            <p:ph type="dt" sz="half" idx="10"/>
          </p:nvPr>
        </p:nvSpPr>
        <p:spPr/>
        <p:txBody>
          <a:bodyPr/>
          <a:lstStyle/>
          <a:p>
            <a:pPr>
              <a:defRPr/>
            </a:pPr>
            <a:fld id="{85597FC2-EC9C-4003-8C54-1E527C52544E}" type="datetime1">
              <a:rPr lang="pt-BR" smtClean="0"/>
              <a:pPr>
                <a:defRPr/>
              </a:pPr>
              <a:t>13/7/2009</a:t>
            </a:fld>
            <a:endParaRPr lang="pt-BR"/>
          </a:p>
        </p:txBody>
      </p:sp>
      <p:sp>
        <p:nvSpPr>
          <p:cNvPr id="5" name="Espaço Reservado para Rodapé 4"/>
          <p:cNvSpPr>
            <a:spLocks noGrp="1"/>
          </p:cNvSpPr>
          <p:nvPr>
            <p:ph type="ftr" sz="quarter" idx="11"/>
          </p:nvPr>
        </p:nvSpPr>
        <p:spPr/>
        <p:txBody>
          <a:bodyPr/>
          <a:lstStyle/>
          <a:p>
            <a:pPr>
              <a:defRPr/>
            </a:pPr>
            <a:endParaRPr lang="pt-BR"/>
          </a:p>
        </p:txBody>
      </p:sp>
      <p:sp>
        <p:nvSpPr>
          <p:cNvPr id="6" name="Espaço Reservado para Número de Slide 5"/>
          <p:cNvSpPr>
            <a:spLocks noGrp="1"/>
          </p:cNvSpPr>
          <p:nvPr>
            <p:ph type="sldNum" sz="quarter" idx="12"/>
          </p:nvPr>
        </p:nvSpPr>
        <p:spPr/>
        <p:txBody>
          <a:bodyPr/>
          <a:lstStyle/>
          <a:p>
            <a:pPr>
              <a:defRPr/>
            </a:pPr>
            <a:fld id="{5A300654-27EE-4D54-B15E-DA7EA2F9C4EA}" type="slidenum">
              <a:rPr lang="pt-BR" smtClean="0"/>
              <a:pPr>
                <a:defRPr/>
              </a:pPr>
              <a:t>‹nº›</a:t>
            </a:fld>
            <a:endParaRPr lang="pt-BR"/>
          </a:p>
        </p:txBody>
      </p:sp>
    </p:spTree>
  </p:cSld>
  <p:clrMapOvr>
    <a:masterClrMapping/>
  </p:clrMapOvr>
  <p:transition>
    <p:push/>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9" name="Espaço Reservado para Conteúdo 8"/>
          <p:cNvSpPr>
            <a:spLocks noGrp="1"/>
          </p:cNvSpPr>
          <p:nvPr>
            <p:ph idx="1"/>
          </p:nvPr>
        </p:nvSpPr>
        <p:spPr>
          <a:xfrm>
            <a:off x="457200" y="1524000"/>
            <a:ext cx="8229600" cy="4572000"/>
          </a:xfrm>
        </p:spPr>
        <p:txBody>
          <a:bodyPr/>
          <a:lstStyle/>
          <a:p>
            <a:pPr lvl="0" eaLnBrk="1" latinLnBrk="0" hangingPunct="1"/>
            <a:r>
              <a:rPr lang="pt-BR" smtClean="0"/>
              <a:t>Clique para editar os estilos do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14" name="Espaço Reservado para Data 13"/>
          <p:cNvSpPr>
            <a:spLocks noGrp="1"/>
          </p:cNvSpPr>
          <p:nvPr>
            <p:ph type="dt" sz="half" idx="14"/>
          </p:nvPr>
        </p:nvSpPr>
        <p:spPr/>
        <p:txBody>
          <a:bodyPr/>
          <a:lstStyle/>
          <a:p>
            <a:pPr>
              <a:defRPr/>
            </a:pPr>
            <a:fld id="{DFEE0245-91DF-4C85-AD9D-CB3EAD1DBDEB}" type="datetime1">
              <a:rPr lang="pt-BR" smtClean="0"/>
              <a:pPr>
                <a:defRPr/>
              </a:pPr>
              <a:t>13/7/2009</a:t>
            </a:fld>
            <a:endParaRPr lang="pt-BR"/>
          </a:p>
        </p:txBody>
      </p:sp>
      <p:sp>
        <p:nvSpPr>
          <p:cNvPr id="15" name="Espaço Reservado para Número de Slide 14"/>
          <p:cNvSpPr>
            <a:spLocks noGrp="1"/>
          </p:cNvSpPr>
          <p:nvPr>
            <p:ph type="sldNum" sz="quarter" idx="15"/>
          </p:nvPr>
        </p:nvSpPr>
        <p:spPr/>
        <p:txBody>
          <a:bodyPr/>
          <a:lstStyle>
            <a:lvl1pPr algn="ctr">
              <a:defRPr/>
            </a:lvl1pPr>
          </a:lstStyle>
          <a:p>
            <a:pPr>
              <a:defRPr/>
            </a:pPr>
            <a:fld id="{71704C48-8926-4CBC-ADDD-BB48FA6255B4}" type="slidenum">
              <a:rPr lang="pt-BR" smtClean="0"/>
              <a:pPr>
                <a:defRPr/>
              </a:pPr>
              <a:t>‹nº›</a:t>
            </a:fld>
            <a:endParaRPr lang="pt-BR"/>
          </a:p>
        </p:txBody>
      </p:sp>
      <p:sp>
        <p:nvSpPr>
          <p:cNvPr id="16" name="Espaço Reservado para Rodapé 15"/>
          <p:cNvSpPr>
            <a:spLocks noGrp="1"/>
          </p:cNvSpPr>
          <p:nvPr>
            <p:ph type="ftr" sz="quarter" idx="16"/>
          </p:nvPr>
        </p:nvSpPr>
        <p:spPr/>
        <p:txBody>
          <a:bodyPr/>
          <a:lstStyle/>
          <a:p>
            <a:pPr>
              <a:defRPr/>
            </a:pPr>
            <a:endParaRPr lang="pt-BR"/>
          </a:p>
        </p:txBody>
      </p:sp>
      <p:sp>
        <p:nvSpPr>
          <p:cNvPr id="17" name="Título 16"/>
          <p:cNvSpPr>
            <a:spLocks noGrp="1"/>
          </p:cNvSpPr>
          <p:nvPr>
            <p:ph type="title"/>
          </p:nvPr>
        </p:nvSpPr>
        <p:spPr/>
        <p:txBody>
          <a:bodyPr rtlCol="0" anchor="b" anchorCtr="0"/>
          <a:lstStyle/>
          <a:p>
            <a:r>
              <a:rPr kumimoji="0" lang="pt-BR" smtClean="0"/>
              <a:t>Clique para editar o estilo do título mestre</a:t>
            </a:r>
            <a:endParaRPr kumimoji="0" lang="en-US"/>
          </a:p>
        </p:txBody>
      </p:sp>
    </p:spTree>
  </p:cSld>
  <p:clrMapOvr>
    <a:masterClrMapping/>
  </p:clrMapOvr>
  <p:transition>
    <p:push/>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4" name="Espaço Reservado para Data 3"/>
          <p:cNvSpPr>
            <a:spLocks noGrp="1"/>
          </p:cNvSpPr>
          <p:nvPr>
            <p:ph type="dt" sz="half" idx="10"/>
          </p:nvPr>
        </p:nvSpPr>
        <p:spPr/>
        <p:txBody>
          <a:bodyPr/>
          <a:lstStyle/>
          <a:p>
            <a:pPr>
              <a:defRPr/>
            </a:pPr>
            <a:fld id="{247B5B98-9A8F-4B7F-8D27-22825B2183F6}" type="datetime1">
              <a:rPr lang="pt-BR" smtClean="0"/>
              <a:pPr>
                <a:defRPr/>
              </a:pPr>
              <a:t>13/7/2009</a:t>
            </a:fld>
            <a:endParaRPr lang="pt-BR"/>
          </a:p>
        </p:txBody>
      </p:sp>
      <p:sp>
        <p:nvSpPr>
          <p:cNvPr id="5" name="Espaço Reservado para Rodapé 4"/>
          <p:cNvSpPr>
            <a:spLocks noGrp="1"/>
          </p:cNvSpPr>
          <p:nvPr>
            <p:ph type="ftr" sz="quarter" idx="11"/>
          </p:nvPr>
        </p:nvSpPr>
        <p:spPr/>
        <p:txBody>
          <a:bodyPr/>
          <a:lstStyle/>
          <a:p>
            <a:pPr>
              <a:defRPr/>
            </a:pPr>
            <a:endParaRPr lang="pt-BR"/>
          </a:p>
        </p:txBody>
      </p:sp>
      <p:sp>
        <p:nvSpPr>
          <p:cNvPr id="6" name="Espaço Reservado para Número de Slide 5"/>
          <p:cNvSpPr>
            <a:spLocks noGrp="1"/>
          </p:cNvSpPr>
          <p:nvPr>
            <p:ph type="sldNum" sz="quarter" idx="12"/>
          </p:nvPr>
        </p:nvSpPr>
        <p:spPr/>
        <p:txBody>
          <a:bodyPr/>
          <a:lstStyle/>
          <a:p>
            <a:pPr>
              <a:defRPr/>
            </a:pPr>
            <a:fld id="{760241C8-D059-407A-BD31-5A9F8CE3F88B}" type="slidenum">
              <a:rPr lang="pt-BR" smtClean="0"/>
              <a:pPr>
                <a:defRPr/>
              </a:pPr>
              <a:t>‹nº›</a:t>
            </a:fld>
            <a:endParaRPr lang="pt-BR"/>
          </a:p>
        </p:txBody>
      </p:sp>
      <p:sp>
        <p:nvSpPr>
          <p:cNvPr id="2" name="Título 1"/>
          <p:cNvSpPr>
            <a:spLocks noGrp="1"/>
          </p:cNvSpPr>
          <p:nvPr>
            <p:ph type="title"/>
          </p:nvPr>
        </p:nvSpPr>
        <p:spPr>
          <a:xfrm>
            <a:off x="685800" y="3505200"/>
            <a:ext cx="7924800" cy="1371600"/>
          </a:xfrm>
        </p:spPr>
        <p:txBody>
          <a:bodyPr>
            <a:noAutofit/>
          </a:bodyPr>
          <a:lstStyle>
            <a:lvl1pPr algn="l" rtl="0">
              <a:spcBef>
                <a:spcPct val="0"/>
              </a:spcBef>
              <a:buNone/>
              <a:defRPr lang="en-US" sz="4800" b="0" dirty="0">
                <a:ln w="3200">
                  <a:solidFill>
                    <a:schemeClr val="bg2">
                      <a:shade val="25000"/>
                      <a:alpha val="25000"/>
                    </a:schemeClr>
                  </a:solidFill>
                  <a:prstDash val="solid"/>
                  <a:round/>
                </a:ln>
                <a:solidFill>
                  <a:srgbClr val="F9F9F9"/>
                </a:solidFill>
                <a:effectLst>
                  <a:innerShdw blurRad="38100" dist="25400" dir="13500000">
                    <a:prstClr val="black">
                      <a:alpha val="70000"/>
                    </a:prstClr>
                  </a:innerShdw>
                </a:effectLst>
              </a:defRPr>
            </a:lvl1pPr>
          </a:lstStyle>
          <a:p>
            <a:r>
              <a:rPr kumimoji="0" lang="pt-BR" smtClean="0"/>
              <a:t>Clique para editar o estilo do título mestre</a:t>
            </a:r>
            <a:endParaRPr kumimoji="0" lang="en-US"/>
          </a:p>
        </p:txBody>
      </p:sp>
      <p:sp>
        <p:nvSpPr>
          <p:cNvPr id="3" name="Espaço Reservado para Texto 2"/>
          <p:cNvSpPr>
            <a:spLocks noGrp="1"/>
          </p:cNvSpPr>
          <p:nvPr>
            <p:ph type="body" idx="1"/>
          </p:nvPr>
        </p:nvSpPr>
        <p:spPr>
          <a:xfrm>
            <a:off x="685800" y="4958864"/>
            <a:ext cx="7924800" cy="984736"/>
          </a:xfrm>
        </p:spPr>
        <p:txBody>
          <a:bodyPr anchor="t"/>
          <a:lstStyle>
            <a:lvl1pPr marL="0" indent="0">
              <a:buNone/>
              <a:defRPr sz="2000" spc="10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pt-BR" smtClean="0"/>
              <a:t>Clique para editar os estilos do texto mestre</a:t>
            </a:r>
          </a:p>
        </p:txBody>
      </p:sp>
      <p:cxnSp>
        <p:nvCxnSpPr>
          <p:cNvPr id="7" name="Conector reto 6"/>
          <p:cNvCxnSpPr/>
          <p:nvPr/>
        </p:nvCxnSpPr>
        <p:spPr>
          <a:xfrm>
            <a:off x="685800" y="4916992"/>
            <a:ext cx="7924800" cy="4301"/>
          </a:xfrm>
          <a:prstGeom prst="line">
            <a:avLst/>
          </a:prstGeom>
          <a:noFill/>
          <a:ln w="9525" cap="flat" cmpd="sng" algn="ctr">
            <a:solidFill>
              <a:srgbClr val="E9E9E8"/>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transition>
    <p:push/>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5" name="Espaço Reservado para Data 4"/>
          <p:cNvSpPr>
            <a:spLocks noGrp="1"/>
          </p:cNvSpPr>
          <p:nvPr>
            <p:ph type="dt" sz="half" idx="10"/>
          </p:nvPr>
        </p:nvSpPr>
        <p:spPr/>
        <p:txBody>
          <a:bodyPr/>
          <a:lstStyle/>
          <a:p>
            <a:pPr>
              <a:defRPr/>
            </a:pPr>
            <a:fld id="{43FF481C-812C-4182-929E-3AD4F4F3CFD4}" type="datetime1">
              <a:rPr lang="pt-BR" smtClean="0"/>
              <a:pPr>
                <a:defRPr/>
              </a:pPr>
              <a:t>13/7/2009</a:t>
            </a:fld>
            <a:endParaRPr lang="pt-BR"/>
          </a:p>
        </p:txBody>
      </p:sp>
      <p:sp>
        <p:nvSpPr>
          <p:cNvPr id="6" name="Espaço Reservado para Rodapé 5"/>
          <p:cNvSpPr>
            <a:spLocks noGrp="1"/>
          </p:cNvSpPr>
          <p:nvPr>
            <p:ph type="ftr" sz="quarter" idx="11"/>
          </p:nvPr>
        </p:nvSpPr>
        <p:spPr/>
        <p:txBody>
          <a:bodyPr/>
          <a:lstStyle/>
          <a:p>
            <a:pPr>
              <a:defRPr/>
            </a:pPr>
            <a:endParaRPr lang="pt-BR"/>
          </a:p>
        </p:txBody>
      </p:sp>
      <p:sp>
        <p:nvSpPr>
          <p:cNvPr id="7" name="Espaço Reservado para Número de Slide 6"/>
          <p:cNvSpPr>
            <a:spLocks noGrp="1"/>
          </p:cNvSpPr>
          <p:nvPr>
            <p:ph type="sldNum" sz="quarter" idx="12"/>
          </p:nvPr>
        </p:nvSpPr>
        <p:spPr/>
        <p:txBody>
          <a:bodyPr/>
          <a:lstStyle/>
          <a:p>
            <a:pPr>
              <a:defRPr/>
            </a:pPr>
            <a:fld id="{35F3673D-6A3D-4E79-99F1-F619AA439E44}" type="slidenum">
              <a:rPr lang="pt-BR" smtClean="0"/>
              <a:pPr>
                <a:defRPr/>
              </a:pPr>
              <a:t>‹nº›</a:t>
            </a:fld>
            <a:endParaRPr lang="pt-BR"/>
          </a:p>
        </p:txBody>
      </p:sp>
      <p:sp>
        <p:nvSpPr>
          <p:cNvPr id="2" name="Título 1"/>
          <p:cNvSpPr>
            <a:spLocks noGrp="1"/>
          </p:cNvSpPr>
          <p:nvPr>
            <p:ph type="title"/>
          </p:nvPr>
        </p:nvSpPr>
        <p:spPr/>
        <p:txBody>
          <a:bodyPr/>
          <a:lstStyle/>
          <a:p>
            <a:r>
              <a:rPr kumimoji="0" lang="pt-BR" smtClean="0"/>
              <a:t>Clique para editar o estilo do título mestre</a:t>
            </a:r>
            <a:endParaRPr kumimoji="0" lang="en-US"/>
          </a:p>
        </p:txBody>
      </p:sp>
      <p:sp>
        <p:nvSpPr>
          <p:cNvPr id="11" name="Espaço Reservado para Conteúdo 10"/>
          <p:cNvSpPr>
            <a:spLocks noGrp="1"/>
          </p:cNvSpPr>
          <p:nvPr>
            <p:ph sz="half" idx="1"/>
          </p:nvPr>
        </p:nvSpPr>
        <p:spPr>
          <a:xfrm>
            <a:off x="457200" y="1524000"/>
            <a:ext cx="4059936" cy="4572000"/>
          </a:xfrm>
        </p:spPr>
        <p:txBody>
          <a:bodyPr/>
          <a:lstStyle/>
          <a:p>
            <a:pPr lvl="0" eaLnBrk="1" latinLnBrk="0" hangingPunct="1"/>
            <a:r>
              <a:rPr lang="pt-BR" smtClean="0"/>
              <a:t>Clique para editar os estilos do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13" name="Espaço Reservado para Conteúdo 12"/>
          <p:cNvSpPr>
            <a:spLocks noGrp="1"/>
          </p:cNvSpPr>
          <p:nvPr>
            <p:ph sz="half" idx="2"/>
          </p:nvPr>
        </p:nvSpPr>
        <p:spPr>
          <a:xfrm>
            <a:off x="4648200" y="1524000"/>
            <a:ext cx="4059936" cy="4572000"/>
          </a:xfrm>
        </p:spPr>
        <p:txBody>
          <a:bodyPr/>
          <a:lstStyle/>
          <a:p>
            <a:pPr lvl="0" eaLnBrk="1" latinLnBrk="0" hangingPunct="1"/>
            <a:r>
              <a:rPr lang="pt-BR" smtClean="0"/>
              <a:t>Clique para editar os estilos do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Tree>
  </p:cSld>
  <p:clrMapOvr>
    <a:masterClrMapping/>
  </p:clrMapOvr>
  <p:transition>
    <p:push/>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9" name="Espaço Reservado para Número de Slide 8"/>
          <p:cNvSpPr>
            <a:spLocks noGrp="1"/>
          </p:cNvSpPr>
          <p:nvPr>
            <p:ph type="sldNum" sz="quarter" idx="12"/>
          </p:nvPr>
        </p:nvSpPr>
        <p:spPr/>
        <p:txBody>
          <a:bodyPr/>
          <a:lstStyle/>
          <a:p>
            <a:pPr>
              <a:defRPr/>
            </a:pPr>
            <a:fld id="{FDBF45EE-7F30-416E-8BCA-E1154C370564}" type="slidenum">
              <a:rPr lang="pt-BR" smtClean="0"/>
              <a:pPr>
                <a:defRPr/>
              </a:pPr>
              <a:t>‹nº›</a:t>
            </a:fld>
            <a:endParaRPr lang="pt-BR"/>
          </a:p>
        </p:txBody>
      </p:sp>
      <p:sp>
        <p:nvSpPr>
          <p:cNvPr id="8" name="Espaço Reservado para Rodapé 7"/>
          <p:cNvSpPr>
            <a:spLocks noGrp="1"/>
          </p:cNvSpPr>
          <p:nvPr>
            <p:ph type="ftr" sz="quarter" idx="11"/>
          </p:nvPr>
        </p:nvSpPr>
        <p:spPr/>
        <p:txBody>
          <a:bodyPr/>
          <a:lstStyle/>
          <a:p>
            <a:pPr>
              <a:defRPr/>
            </a:pPr>
            <a:endParaRPr lang="pt-BR"/>
          </a:p>
        </p:txBody>
      </p:sp>
      <p:sp>
        <p:nvSpPr>
          <p:cNvPr id="7" name="Espaço Reservado para Data 6"/>
          <p:cNvSpPr>
            <a:spLocks noGrp="1"/>
          </p:cNvSpPr>
          <p:nvPr>
            <p:ph type="dt" sz="half" idx="10"/>
          </p:nvPr>
        </p:nvSpPr>
        <p:spPr/>
        <p:txBody>
          <a:bodyPr/>
          <a:lstStyle/>
          <a:p>
            <a:pPr>
              <a:defRPr/>
            </a:pPr>
            <a:fld id="{34EAADD2-83D5-4F68-ABE4-DBC9BA9EF67A}" type="datetime1">
              <a:rPr lang="pt-BR" smtClean="0"/>
              <a:pPr>
                <a:defRPr/>
              </a:pPr>
              <a:t>13/7/2009</a:t>
            </a:fld>
            <a:endParaRPr lang="pt-BR"/>
          </a:p>
        </p:txBody>
      </p:sp>
      <p:sp>
        <p:nvSpPr>
          <p:cNvPr id="3" name="Espaço Reservado para Texto 2"/>
          <p:cNvSpPr>
            <a:spLocks noGrp="1"/>
          </p:cNvSpPr>
          <p:nvPr>
            <p:ph type="body" idx="1"/>
          </p:nvPr>
        </p:nvSpPr>
        <p:spPr>
          <a:xfrm>
            <a:off x="457200" y="1399593"/>
            <a:ext cx="4040188" cy="762000"/>
          </a:xfrm>
          <a:noFill/>
          <a:ln w="25400" cap="rnd" cmpd="sng" algn="ctr">
            <a:noFill/>
            <a:prstDash val="solid"/>
          </a:ln>
          <a:effectLst>
            <a:softEdge rad="63500"/>
          </a:effectLst>
          <a:sp3d prstMaterial="fla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pt-BR" smtClean="0"/>
              <a:t>Clique para editar os estilos do texto mestre</a:t>
            </a:r>
          </a:p>
        </p:txBody>
      </p:sp>
      <p:sp>
        <p:nvSpPr>
          <p:cNvPr id="32" name="Espaço Reservado para Conteúdo 31"/>
          <p:cNvSpPr>
            <a:spLocks noGrp="1"/>
          </p:cNvSpPr>
          <p:nvPr>
            <p:ph sz="half" idx="2"/>
          </p:nvPr>
        </p:nvSpPr>
        <p:spPr>
          <a:xfrm>
            <a:off x="457200" y="2201896"/>
            <a:ext cx="4038600" cy="3913632"/>
          </a:xfrm>
        </p:spPr>
        <p:txBody>
          <a:bodyPr/>
          <a:lstStyle/>
          <a:p>
            <a:pPr lvl="0" eaLnBrk="1" latinLnBrk="0" hangingPunct="1"/>
            <a:r>
              <a:rPr lang="pt-BR" smtClean="0"/>
              <a:t>Clique para editar os estilos do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34" name="Espaço Reservado para Conteúdo 33"/>
          <p:cNvSpPr>
            <a:spLocks noGrp="1"/>
          </p:cNvSpPr>
          <p:nvPr>
            <p:ph sz="quarter" idx="4"/>
          </p:nvPr>
        </p:nvSpPr>
        <p:spPr>
          <a:xfrm>
            <a:off x="4649788" y="2201896"/>
            <a:ext cx="4038600" cy="3913632"/>
          </a:xfrm>
        </p:spPr>
        <p:txBody>
          <a:bodyPr/>
          <a:lstStyle/>
          <a:p>
            <a:pPr lvl="0" eaLnBrk="1" latinLnBrk="0" hangingPunct="1"/>
            <a:r>
              <a:rPr lang="pt-BR" smtClean="0"/>
              <a:t>Clique para editar os estilos do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2" name="Título 1"/>
          <p:cNvSpPr>
            <a:spLocks noGrp="1"/>
          </p:cNvSpPr>
          <p:nvPr>
            <p:ph type="title"/>
          </p:nvPr>
        </p:nvSpPr>
        <p:spPr>
          <a:xfrm>
            <a:off x="457200" y="155448"/>
            <a:ext cx="8229600" cy="1143000"/>
          </a:xfrm>
        </p:spPr>
        <p:txBody>
          <a:bodyPr anchor="b" anchorCtr="0"/>
          <a:lstStyle>
            <a:lvl1pPr>
              <a:defRPr/>
            </a:lvl1pPr>
          </a:lstStyle>
          <a:p>
            <a:r>
              <a:rPr kumimoji="0" lang="pt-BR" smtClean="0"/>
              <a:t>Clique para editar o estilo do título mestre</a:t>
            </a:r>
            <a:endParaRPr kumimoji="0" lang="en-US"/>
          </a:p>
        </p:txBody>
      </p:sp>
      <p:sp>
        <p:nvSpPr>
          <p:cNvPr id="12" name="Espaço Reservado para Texto 11"/>
          <p:cNvSpPr>
            <a:spLocks noGrp="1"/>
          </p:cNvSpPr>
          <p:nvPr>
            <p:ph type="body" idx="3"/>
          </p:nvPr>
        </p:nvSpPr>
        <p:spPr>
          <a:xfrm>
            <a:off x="4648200" y="1399593"/>
            <a:ext cx="4040188" cy="762000"/>
          </a:xfrm>
          <a:noFill/>
          <a:ln w="25400" cap="rnd" cmpd="sng" algn="ctr">
            <a:noFill/>
            <a:prstDash val="solid"/>
          </a:ln>
          <a:effectLst>
            <a:softEdge rad="63500"/>
          </a:effectLs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baseline="0">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pt-BR" smtClean="0"/>
              <a:t>Clique para editar os estilos do texto mestre</a:t>
            </a:r>
          </a:p>
        </p:txBody>
      </p:sp>
      <p:cxnSp>
        <p:nvCxnSpPr>
          <p:cNvPr id="10" name="Conector reto 9"/>
          <p:cNvCxnSpPr/>
          <p:nvPr/>
        </p:nvCxnSpPr>
        <p:spPr>
          <a:xfrm>
            <a:off x="562945"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7" name="Conector reto 16"/>
          <p:cNvCxnSpPr/>
          <p:nvPr/>
        </p:nvCxnSpPr>
        <p:spPr>
          <a:xfrm>
            <a:off x="4754880"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transition>
    <p:push/>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3" name="Espaço Reservado para Data 2"/>
          <p:cNvSpPr>
            <a:spLocks noGrp="1"/>
          </p:cNvSpPr>
          <p:nvPr>
            <p:ph type="dt" sz="half" idx="10"/>
          </p:nvPr>
        </p:nvSpPr>
        <p:spPr/>
        <p:txBody>
          <a:bodyPr/>
          <a:lstStyle/>
          <a:p>
            <a:pPr>
              <a:defRPr/>
            </a:pPr>
            <a:fld id="{0027277F-3B70-4E30-AAD6-EFBE2CFC35C0}" type="datetime1">
              <a:rPr lang="pt-BR" smtClean="0"/>
              <a:pPr>
                <a:defRPr/>
              </a:pPr>
              <a:t>13/7/2009</a:t>
            </a:fld>
            <a:endParaRPr lang="pt-BR"/>
          </a:p>
        </p:txBody>
      </p:sp>
      <p:sp>
        <p:nvSpPr>
          <p:cNvPr id="4" name="Espaço Reservado para Rodapé 3"/>
          <p:cNvSpPr>
            <a:spLocks noGrp="1"/>
          </p:cNvSpPr>
          <p:nvPr>
            <p:ph type="ftr" sz="quarter" idx="11"/>
          </p:nvPr>
        </p:nvSpPr>
        <p:spPr/>
        <p:txBody>
          <a:bodyPr/>
          <a:lstStyle/>
          <a:p>
            <a:pPr>
              <a:defRPr/>
            </a:pPr>
            <a:endParaRPr lang="pt-BR"/>
          </a:p>
        </p:txBody>
      </p:sp>
      <p:sp>
        <p:nvSpPr>
          <p:cNvPr id="5" name="Espaço Reservado para Número de Slide 4"/>
          <p:cNvSpPr>
            <a:spLocks noGrp="1"/>
          </p:cNvSpPr>
          <p:nvPr>
            <p:ph type="sldNum" sz="quarter" idx="12"/>
          </p:nvPr>
        </p:nvSpPr>
        <p:spPr/>
        <p:txBody>
          <a:bodyPr/>
          <a:lstStyle/>
          <a:p>
            <a:pPr>
              <a:defRPr/>
            </a:pPr>
            <a:fld id="{FB1C0330-1A9A-4538-9E98-2CDB1AC954F4}" type="slidenum">
              <a:rPr lang="pt-BR" smtClean="0"/>
              <a:pPr>
                <a:defRPr/>
              </a:pPr>
              <a:t>‹nº›</a:t>
            </a:fld>
            <a:endParaRPr lang="pt-BR"/>
          </a:p>
        </p:txBody>
      </p:sp>
      <p:sp>
        <p:nvSpPr>
          <p:cNvPr id="2" name="Título 1"/>
          <p:cNvSpPr>
            <a:spLocks noGrp="1"/>
          </p:cNvSpPr>
          <p:nvPr>
            <p:ph type="title"/>
          </p:nvPr>
        </p:nvSpPr>
        <p:spPr/>
        <p:txBody>
          <a:bodyPr/>
          <a:lstStyle/>
          <a:p>
            <a:r>
              <a:rPr kumimoji="0" lang="pt-BR" smtClean="0"/>
              <a:t>Clique para editar o estilo do título mestre</a:t>
            </a:r>
            <a:endParaRPr kumimoji="0" lang="en-US"/>
          </a:p>
        </p:txBody>
      </p:sp>
    </p:spTree>
  </p:cSld>
  <p:clrMapOvr>
    <a:masterClrMapping/>
  </p:clrMapOvr>
  <p:transition>
    <p:push/>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Espaço Reservado para Data 1"/>
          <p:cNvSpPr>
            <a:spLocks noGrp="1"/>
          </p:cNvSpPr>
          <p:nvPr>
            <p:ph type="dt" sz="half" idx="10"/>
          </p:nvPr>
        </p:nvSpPr>
        <p:spPr/>
        <p:txBody>
          <a:bodyPr/>
          <a:lstStyle/>
          <a:p>
            <a:pPr>
              <a:defRPr/>
            </a:pPr>
            <a:fld id="{1D56F3A6-AF8C-4BE6-9059-4E9BAFD4FAD2}" type="datetime1">
              <a:rPr lang="pt-BR" smtClean="0"/>
              <a:pPr>
                <a:defRPr/>
              </a:pPr>
              <a:t>13/7/2009</a:t>
            </a:fld>
            <a:endParaRPr lang="pt-BR"/>
          </a:p>
        </p:txBody>
      </p:sp>
      <p:sp>
        <p:nvSpPr>
          <p:cNvPr id="3" name="Espaço Reservado para Rodapé 2"/>
          <p:cNvSpPr>
            <a:spLocks noGrp="1"/>
          </p:cNvSpPr>
          <p:nvPr>
            <p:ph type="ftr" sz="quarter" idx="11"/>
          </p:nvPr>
        </p:nvSpPr>
        <p:spPr/>
        <p:txBody>
          <a:bodyPr/>
          <a:lstStyle/>
          <a:p>
            <a:pPr>
              <a:defRPr/>
            </a:pPr>
            <a:endParaRPr lang="pt-BR"/>
          </a:p>
        </p:txBody>
      </p:sp>
      <p:sp>
        <p:nvSpPr>
          <p:cNvPr id="4" name="Espaço Reservado para Número de Slide 3"/>
          <p:cNvSpPr>
            <a:spLocks noGrp="1"/>
          </p:cNvSpPr>
          <p:nvPr>
            <p:ph type="sldNum" sz="quarter" idx="12"/>
          </p:nvPr>
        </p:nvSpPr>
        <p:spPr/>
        <p:txBody>
          <a:bodyPr/>
          <a:lstStyle/>
          <a:p>
            <a:pPr>
              <a:defRPr/>
            </a:pPr>
            <a:fld id="{C0907652-5656-450B-B9E2-D997CC12C975}" type="slidenum">
              <a:rPr lang="pt-BR" smtClean="0"/>
              <a:pPr>
                <a:defRPr/>
              </a:pPr>
              <a:t>‹nº›</a:t>
            </a:fld>
            <a:endParaRPr lang="pt-BR"/>
          </a:p>
        </p:txBody>
      </p:sp>
    </p:spTree>
  </p:cSld>
  <p:clrMapOvr>
    <a:masterClrMapping/>
  </p:clrMapOvr>
  <p:transition>
    <p:push/>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9" name="Espaço Reservado para Conteúdo 28"/>
          <p:cNvSpPr>
            <a:spLocks noGrp="1"/>
          </p:cNvSpPr>
          <p:nvPr>
            <p:ph sz="quarter" idx="1"/>
          </p:nvPr>
        </p:nvSpPr>
        <p:spPr>
          <a:xfrm>
            <a:off x="457200" y="457200"/>
            <a:ext cx="6248400" cy="5715000"/>
          </a:xfrm>
        </p:spPr>
        <p:txBody>
          <a:bodyPr/>
          <a:lstStyle/>
          <a:p>
            <a:pPr lvl="0" eaLnBrk="1" latinLnBrk="0" hangingPunct="1"/>
            <a:r>
              <a:rPr lang="pt-BR" smtClean="0"/>
              <a:t>Clique para editar os estilos do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3" name="Espaço Reservado para Texto 2"/>
          <p:cNvSpPr>
            <a:spLocks noGrp="1"/>
          </p:cNvSpPr>
          <p:nvPr>
            <p:ph type="body" idx="2"/>
          </p:nvPr>
        </p:nvSpPr>
        <p:spPr>
          <a:xfrm>
            <a:off x="6781800" y="1600200"/>
            <a:ext cx="1984248" cy="3733800"/>
          </a:xfrm>
        </p:spPr>
        <p:txBody>
          <a:bodyPr tIns="45720" bIns="45720" anchor="t" anchorCtr="0"/>
          <a:lstStyle>
            <a:lvl1pPr marL="0" indent="0">
              <a:lnSpc>
                <a:spcPct val="1250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pt-BR" smtClean="0"/>
              <a:t>Clique para editar os estilos do texto mestre</a:t>
            </a:r>
          </a:p>
        </p:txBody>
      </p:sp>
      <p:sp>
        <p:nvSpPr>
          <p:cNvPr id="31" name="Título 30"/>
          <p:cNvSpPr>
            <a:spLocks noGrp="1"/>
          </p:cNvSpPr>
          <p:nvPr>
            <p:ph type="title"/>
          </p:nvPr>
        </p:nvSpPr>
        <p:spPr>
          <a:xfrm>
            <a:off x="6781800" y="457200"/>
            <a:ext cx="19812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pt-BR" smtClean="0"/>
              <a:t>Clique para editar o estilo do título mestre</a:t>
            </a:r>
            <a:endParaRPr kumimoji="0" lang="en-US"/>
          </a:p>
        </p:txBody>
      </p:sp>
      <p:sp>
        <p:nvSpPr>
          <p:cNvPr id="8" name="Espaço Reservado para Data 7"/>
          <p:cNvSpPr>
            <a:spLocks noGrp="1"/>
          </p:cNvSpPr>
          <p:nvPr>
            <p:ph type="dt" sz="half" idx="14"/>
          </p:nvPr>
        </p:nvSpPr>
        <p:spPr/>
        <p:txBody>
          <a:bodyPr/>
          <a:lstStyle/>
          <a:p>
            <a:pPr>
              <a:defRPr/>
            </a:pPr>
            <a:fld id="{F1270479-A53A-4728-B069-1710156BEC98}" type="datetime1">
              <a:rPr lang="pt-BR" smtClean="0"/>
              <a:pPr>
                <a:defRPr/>
              </a:pPr>
              <a:t>13/7/2009</a:t>
            </a:fld>
            <a:endParaRPr lang="pt-BR"/>
          </a:p>
        </p:txBody>
      </p:sp>
      <p:sp>
        <p:nvSpPr>
          <p:cNvPr id="9" name="Espaço Reservado para Número de Slide 8"/>
          <p:cNvSpPr>
            <a:spLocks noGrp="1"/>
          </p:cNvSpPr>
          <p:nvPr>
            <p:ph type="sldNum" sz="quarter" idx="15"/>
          </p:nvPr>
        </p:nvSpPr>
        <p:spPr/>
        <p:txBody>
          <a:bodyPr/>
          <a:lstStyle/>
          <a:p>
            <a:pPr>
              <a:defRPr/>
            </a:pPr>
            <a:fld id="{DF69B2B3-798A-4371-9138-A0006428FFE3}" type="slidenum">
              <a:rPr lang="pt-BR" smtClean="0"/>
              <a:pPr>
                <a:defRPr/>
              </a:pPr>
              <a:t>‹nº›</a:t>
            </a:fld>
            <a:endParaRPr lang="pt-BR"/>
          </a:p>
        </p:txBody>
      </p:sp>
      <p:sp>
        <p:nvSpPr>
          <p:cNvPr id="10" name="Espaço Reservado para Rodapé 9"/>
          <p:cNvSpPr>
            <a:spLocks noGrp="1"/>
          </p:cNvSpPr>
          <p:nvPr>
            <p:ph type="ftr" sz="quarter" idx="16"/>
          </p:nvPr>
        </p:nvSpPr>
        <p:spPr/>
        <p:txBody>
          <a:bodyPr/>
          <a:lstStyle/>
          <a:p>
            <a:pPr>
              <a:defRPr/>
            </a:pPr>
            <a:endParaRPr lang="pt-BR"/>
          </a:p>
        </p:txBody>
      </p:sp>
    </p:spTree>
  </p:cSld>
  <p:clrMapOvr>
    <a:masterClrMapping/>
  </p:clrMapOvr>
  <p:transition>
    <p:push/>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6629400" y="457200"/>
            <a:ext cx="20574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pt-BR" smtClean="0"/>
              <a:t>Clique para editar o estilo do título mestre</a:t>
            </a:r>
            <a:endParaRPr kumimoji="0" lang="en-US"/>
          </a:p>
        </p:txBody>
      </p:sp>
      <p:sp>
        <p:nvSpPr>
          <p:cNvPr id="3" name="Espaço Reservado para Imagem 2"/>
          <p:cNvSpPr>
            <a:spLocks noGrp="1"/>
          </p:cNvSpPr>
          <p:nvPr>
            <p:ph type="pic" idx="1"/>
          </p:nvPr>
        </p:nvSpPr>
        <p:spPr>
          <a:xfrm>
            <a:off x="457200" y="457200"/>
            <a:ext cx="6019800" cy="5562600"/>
          </a:xfrm>
          <a:solidFill>
            <a:schemeClr val="tx2">
              <a:tint val="40000"/>
            </a:schemeClr>
          </a:solidFill>
          <a:effectLst>
            <a:outerShdw blurRad="88900" sx="103000" sy="103000" algn="ctr" rotWithShape="0">
              <a:prstClr val="black">
                <a:alpha val="32000"/>
              </a:prstClr>
            </a:outerShdw>
            <a:softEdge rad="127000"/>
          </a:effectLst>
        </p:spPr>
        <p:txBody>
          <a:bodyPr/>
          <a:lstStyle>
            <a:lvl1pPr marL="0" indent="0">
              <a:buNone/>
              <a:defRPr sz="3200">
                <a:solidFill>
                  <a:schemeClr val="bg1"/>
                </a:solidFill>
              </a:defRPr>
            </a:lvl1pPr>
          </a:lstStyle>
          <a:p>
            <a:r>
              <a:rPr kumimoji="0" lang="pt-BR" smtClean="0"/>
              <a:t>Clique no ícone para adicionar uma imagem</a:t>
            </a:r>
            <a:endParaRPr kumimoji="0" lang="en-US"/>
          </a:p>
        </p:txBody>
      </p:sp>
      <p:sp>
        <p:nvSpPr>
          <p:cNvPr id="4" name="Espaço Reservado para Texto 3"/>
          <p:cNvSpPr>
            <a:spLocks noGrp="1"/>
          </p:cNvSpPr>
          <p:nvPr>
            <p:ph type="body" sz="half" idx="2"/>
          </p:nvPr>
        </p:nvSpPr>
        <p:spPr>
          <a:xfrm>
            <a:off x="6629400" y="1600200"/>
            <a:ext cx="2057400" cy="4419600"/>
          </a:xfrm>
        </p:spPr>
        <p:txBody>
          <a:bodyPr anchor="t" anchorCtr="0"/>
          <a:lstStyle>
            <a:lvl1pPr marL="0" indent="0">
              <a:lnSpc>
                <a:spcPct val="125000"/>
              </a:lnSpc>
              <a:spcAft>
                <a:spcPts val="1000"/>
              </a:spcAft>
              <a:buFontTx/>
              <a:buNone/>
              <a:defRPr sz="1600" b="0">
                <a:solidFill>
                  <a:schemeClr val="tx2"/>
                </a:solidFill>
              </a:defRPr>
            </a:lvl1pPr>
            <a:lvl2pPr>
              <a:defRPr sz="1200"/>
            </a:lvl2pPr>
            <a:lvl3pPr>
              <a:defRPr sz="1000"/>
            </a:lvl3pPr>
            <a:lvl4pPr>
              <a:defRPr sz="900"/>
            </a:lvl4pPr>
            <a:lvl5pPr>
              <a:defRPr sz="900"/>
            </a:lvl5pPr>
          </a:lstStyle>
          <a:p>
            <a:pPr lvl="0" eaLnBrk="1" latinLnBrk="0" hangingPunct="1"/>
            <a:r>
              <a:rPr kumimoji="0" lang="pt-BR" smtClean="0"/>
              <a:t>Clique para editar os estilos do texto mestre</a:t>
            </a:r>
          </a:p>
        </p:txBody>
      </p:sp>
      <p:sp>
        <p:nvSpPr>
          <p:cNvPr id="8" name="Espaço Reservado para Data 7"/>
          <p:cNvSpPr>
            <a:spLocks noGrp="1"/>
          </p:cNvSpPr>
          <p:nvPr>
            <p:ph type="dt" sz="half" idx="10"/>
          </p:nvPr>
        </p:nvSpPr>
        <p:spPr/>
        <p:txBody>
          <a:bodyPr/>
          <a:lstStyle/>
          <a:p>
            <a:pPr>
              <a:defRPr/>
            </a:pPr>
            <a:fld id="{B04BADCB-35B1-4DBD-8416-60BEFA2DC6AD}" type="datetime1">
              <a:rPr lang="pt-BR" smtClean="0"/>
              <a:pPr>
                <a:defRPr/>
              </a:pPr>
              <a:t>13/7/2009</a:t>
            </a:fld>
            <a:endParaRPr lang="pt-BR"/>
          </a:p>
        </p:txBody>
      </p:sp>
      <p:sp>
        <p:nvSpPr>
          <p:cNvPr id="9" name="Espaço Reservado para Número de Slide 8"/>
          <p:cNvSpPr>
            <a:spLocks noGrp="1"/>
          </p:cNvSpPr>
          <p:nvPr>
            <p:ph type="sldNum" sz="quarter" idx="11"/>
          </p:nvPr>
        </p:nvSpPr>
        <p:spPr/>
        <p:txBody>
          <a:bodyPr/>
          <a:lstStyle/>
          <a:p>
            <a:pPr>
              <a:defRPr/>
            </a:pPr>
            <a:fld id="{F60B8E41-6238-4177-8AB0-1EADC0918D52}" type="slidenum">
              <a:rPr lang="pt-BR" smtClean="0"/>
              <a:pPr>
                <a:defRPr/>
              </a:pPr>
              <a:t>‹nº›</a:t>
            </a:fld>
            <a:endParaRPr lang="pt-BR"/>
          </a:p>
        </p:txBody>
      </p:sp>
      <p:sp>
        <p:nvSpPr>
          <p:cNvPr id="10" name="Espaço Reservado para Rodapé 9"/>
          <p:cNvSpPr>
            <a:spLocks noGrp="1"/>
          </p:cNvSpPr>
          <p:nvPr>
            <p:ph type="ftr" sz="quarter" idx="12"/>
          </p:nvPr>
        </p:nvSpPr>
        <p:spPr/>
        <p:txBody>
          <a:bodyPr/>
          <a:lstStyle/>
          <a:p>
            <a:pPr>
              <a:defRPr/>
            </a:pPr>
            <a:endParaRPr lang="pt-BR"/>
          </a:p>
        </p:txBody>
      </p:sp>
    </p:spTree>
  </p:cSld>
  <p:clrMapOvr>
    <a:masterClrMapping/>
  </p:clrMapOvr>
  <p:transition>
    <p:push/>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alphaModFix amt="50000"/>
            <a:duotone>
              <a:schemeClr val="accent1">
                <a:shade val="45000"/>
                <a:satMod val="135000"/>
              </a:schemeClr>
              <a:prstClr val="white"/>
            </a:duotone>
          </a:blip>
          <a:srcRect/>
          <a:stretch>
            <a:fillRect/>
          </a:stretch>
        </a:blipFill>
        <a:effectLst/>
      </p:bgPr>
    </p:bg>
    <p:spTree>
      <p:nvGrpSpPr>
        <p:cNvPr id="1" name=""/>
        <p:cNvGrpSpPr/>
        <p:nvPr/>
      </p:nvGrpSpPr>
      <p:grpSpPr>
        <a:xfrm>
          <a:off x="0" y="0"/>
          <a:ext cx="0" cy="0"/>
          <a:chOff x="0" y="0"/>
          <a:chExt cx="0" cy="0"/>
        </a:xfrm>
      </p:grpSpPr>
      <p:sp>
        <p:nvSpPr>
          <p:cNvPr id="9" name="Espaço Reservado para Texto 8"/>
          <p:cNvSpPr>
            <a:spLocks noGrp="1"/>
          </p:cNvSpPr>
          <p:nvPr>
            <p:ph type="body" idx="1"/>
          </p:nvPr>
        </p:nvSpPr>
        <p:spPr>
          <a:xfrm>
            <a:off x="457200" y="1447800"/>
            <a:ext cx="8229600" cy="4678363"/>
          </a:xfrm>
          <a:prstGeom prst="rect">
            <a:avLst/>
          </a:prstGeom>
        </p:spPr>
        <p:txBody>
          <a:bodyPr vert="horz">
            <a:normAutofit/>
          </a:bodyPr>
          <a:lstStyle/>
          <a:p>
            <a:pPr lvl="0" eaLnBrk="1" latinLnBrk="0" hangingPunct="1"/>
            <a:r>
              <a:rPr kumimoji="0" lang="pt-BR" smtClean="0"/>
              <a:t>Clique para editar os estilos do texto mestre</a:t>
            </a:r>
          </a:p>
          <a:p>
            <a:pPr lvl="1" eaLnBrk="1" latinLnBrk="0" hangingPunct="1"/>
            <a:r>
              <a:rPr kumimoji="0" lang="pt-BR" smtClean="0"/>
              <a:t>Segundo nível</a:t>
            </a:r>
          </a:p>
          <a:p>
            <a:pPr lvl="2" eaLnBrk="1" latinLnBrk="0" hangingPunct="1"/>
            <a:r>
              <a:rPr kumimoji="0" lang="pt-BR" smtClean="0"/>
              <a:t>Terceiro nível</a:t>
            </a:r>
          </a:p>
          <a:p>
            <a:pPr lvl="3" eaLnBrk="1" latinLnBrk="0" hangingPunct="1"/>
            <a:r>
              <a:rPr kumimoji="0" lang="pt-BR" smtClean="0"/>
              <a:t>Quarto nível</a:t>
            </a:r>
          </a:p>
          <a:p>
            <a:pPr lvl="4" eaLnBrk="1" latinLnBrk="0" hangingPunct="1"/>
            <a:r>
              <a:rPr kumimoji="0" lang="pt-BR" smtClean="0"/>
              <a:t>Quinto nível</a:t>
            </a:r>
            <a:endParaRPr kumimoji="0" lang="en-US"/>
          </a:p>
        </p:txBody>
      </p:sp>
      <p:sp>
        <p:nvSpPr>
          <p:cNvPr id="24" name="Espaço Reservado para Data 23"/>
          <p:cNvSpPr>
            <a:spLocks noGrp="1"/>
          </p:cNvSpPr>
          <p:nvPr>
            <p:ph type="dt" sz="half" idx="2"/>
          </p:nvPr>
        </p:nvSpPr>
        <p:spPr>
          <a:xfrm>
            <a:off x="5791200" y="6203667"/>
            <a:ext cx="2590800" cy="384048"/>
          </a:xfrm>
          <a:prstGeom prst="rect">
            <a:avLst/>
          </a:prstGeom>
        </p:spPr>
        <p:txBody>
          <a:bodyPr vert="horz" anchor="ctr" anchorCtr="0"/>
          <a:lstStyle>
            <a:lvl1pPr algn="l" eaLnBrk="1" latinLnBrk="0" hangingPunct="1">
              <a:defRPr kumimoji="0" sz="1200">
                <a:solidFill>
                  <a:schemeClr val="tx2"/>
                </a:solidFill>
              </a:defRPr>
            </a:lvl1pPr>
          </a:lstStyle>
          <a:p>
            <a:pPr>
              <a:defRPr/>
            </a:pPr>
            <a:fld id="{65C247E8-0C3B-4E89-A17C-02907ACC231C}" type="datetime1">
              <a:rPr lang="pt-BR" smtClean="0"/>
              <a:pPr>
                <a:defRPr/>
              </a:pPr>
              <a:t>13/7/2009</a:t>
            </a:fld>
            <a:endParaRPr lang="pt-BR"/>
          </a:p>
        </p:txBody>
      </p:sp>
      <p:sp>
        <p:nvSpPr>
          <p:cNvPr id="10" name="Espaço Reservado para Rodapé 9"/>
          <p:cNvSpPr>
            <a:spLocks noGrp="1"/>
          </p:cNvSpPr>
          <p:nvPr>
            <p:ph type="ftr" sz="quarter" idx="3"/>
          </p:nvPr>
        </p:nvSpPr>
        <p:spPr>
          <a:xfrm>
            <a:off x="2133600" y="6203667"/>
            <a:ext cx="3581400" cy="384048"/>
          </a:xfrm>
          <a:prstGeom prst="rect">
            <a:avLst/>
          </a:prstGeom>
        </p:spPr>
        <p:txBody>
          <a:bodyPr vert="horz" anchor="ctr" anchorCtr="0"/>
          <a:lstStyle>
            <a:lvl1pPr algn="r" eaLnBrk="1" latinLnBrk="0" hangingPunct="1">
              <a:defRPr kumimoji="0" sz="1200">
                <a:solidFill>
                  <a:schemeClr val="tx2"/>
                </a:solidFill>
              </a:defRPr>
            </a:lvl1pPr>
          </a:lstStyle>
          <a:p>
            <a:pPr>
              <a:defRPr/>
            </a:pPr>
            <a:endParaRPr lang="pt-BR"/>
          </a:p>
        </p:txBody>
      </p:sp>
      <p:sp>
        <p:nvSpPr>
          <p:cNvPr id="22" name="Espaço Reservado para Número de Slide 21"/>
          <p:cNvSpPr>
            <a:spLocks noGrp="1"/>
          </p:cNvSpPr>
          <p:nvPr>
            <p:ph type="sldNum" sz="quarter" idx="4"/>
          </p:nvPr>
        </p:nvSpPr>
        <p:spPr>
          <a:xfrm>
            <a:off x="8410575" y="6181531"/>
            <a:ext cx="609600" cy="457200"/>
          </a:xfrm>
          <a:prstGeom prst="rect">
            <a:avLst/>
          </a:prstGeom>
          <a:noFill/>
        </p:spPr>
        <p:txBody>
          <a:bodyPr vert="horz" lIns="0" tIns="0" rIns="0" bIns="0" anchor="ctr" anchorCtr="0">
            <a:noAutofit/>
          </a:bodyPr>
          <a:lstStyle>
            <a:lvl1pPr algn="ctr" eaLnBrk="1" latinLnBrk="0" hangingPunct="1">
              <a:defRPr kumimoji="0" sz="1600" baseline="0">
                <a:solidFill>
                  <a:schemeClr val="tx2"/>
                </a:solidFill>
              </a:defRPr>
            </a:lvl1pPr>
          </a:lstStyle>
          <a:p>
            <a:pPr>
              <a:defRPr/>
            </a:pPr>
            <a:fld id="{C104B705-FB4A-44AE-98CD-3073F7BF0BD1}" type="slidenum">
              <a:rPr lang="pt-BR" smtClean="0"/>
              <a:pPr>
                <a:defRPr/>
              </a:pPr>
              <a:t>‹nº›</a:t>
            </a:fld>
            <a:endParaRPr lang="pt-BR"/>
          </a:p>
        </p:txBody>
      </p:sp>
      <p:sp>
        <p:nvSpPr>
          <p:cNvPr id="5" name="Espaço Reservado para Título 4"/>
          <p:cNvSpPr>
            <a:spLocks noGrp="1"/>
          </p:cNvSpPr>
          <p:nvPr>
            <p:ph type="title"/>
          </p:nvPr>
        </p:nvSpPr>
        <p:spPr>
          <a:xfrm>
            <a:off x="457200" y="152400"/>
            <a:ext cx="8229600" cy="1219200"/>
          </a:xfrm>
          <a:prstGeom prst="rect">
            <a:avLst/>
          </a:prstGeom>
          <a:ln w="6350" cap="rnd">
            <a:noFill/>
          </a:ln>
        </p:spPr>
        <p:txBody>
          <a:bodyPr vert="horz" anchor="b" anchorCtr="0">
            <a:normAutofit/>
          </a:bodyPr>
          <a:lstStyle/>
          <a:p>
            <a:r>
              <a:rPr kumimoji="0" lang="pt-BR" smtClean="0"/>
              <a:t>Clique para editar o estilo do título mestre</a:t>
            </a:r>
            <a:endParaRPr kumimoji="0" lang="en-US"/>
          </a:p>
        </p:txBody>
      </p:sp>
    </p:spTree>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ransition>
    <p:push/>
  </p:transition>
  <p:hf hdr="0" ftr="0" dt="0"/>
  <p:txStyles>
    <p:titleStyle>
      <a:lvl1pPr algn="l" rtl="0" eaLnBrk="1" latinLnBrk="0" hangingPunct="1">
        <a:spcBef>
          <a:spcPct val="0"/>
        </a:spcBef>
        <a:buNone/>
        <a:defRPr kumimoji="0" lang="en-US" sz="4200" b="0" kern="1200" spc="-100" baseline="0" dirty="0">
          <a:ln w="3200">
            <a:solidFill>
              <a:schemeClr val="bg2">
                <a:shade val="75000"/>
                <a:alpha val="25000"/>
              </a:schemeClr>
            </a:solidFill>
            <a:prstDash val="solid"/>
            <a:round/>
          </a:ln>
          <a:solidFill>
            <a:srgbClr val="F9F9F9"/>
          </a:solidFill>
          <a:effectLst>
            <a:innerShdw blurRad="50800" dist="25400" dir="13500000">
              <a:prstClr val="black">
                <a:alpha val="70000"/>
              </a:prstClr>
            </a:innerShdw>
          </a:effectLst>
          <a:latin typeface="+mj-lt"/>
          <a:ea typeface="+mj-ea"/>
          <a:cs typeface="+mj-cs"/>
        </a:defRPr>
      </a:lvl1pPr>
    </p:titleStyle>
    <p:bodyStyle>
      <a:lvl1pPr marL="274320" indent="-274320" algn="l" rtl="0" eaLnBrk="1" latinLnBrk="0" hangingPunct="1">
        <a:spcBef>
          <a:spcPts val="600"/>
        </a:spcBef>
        <a:buClr>
          <a:schemeClr val="accent2"/>
        </a:buClr>
        <a:buSzPct val="85000"/>
        <a:buFont typeface="Wingdings 2"/>
        <a:buChar char=""/>
        <a:defRPr kumimoji="0" sz="2600" kern="1200">
          <a:solidFill>
            <a:schemeClr val="tx1"/>
          </a:solidFill>
          <a:latin typeface="+mn-lt"/>
          <a:ea typeface="+mn-ea"/>
          <a:cs typeface="+mn-cs"/>
        </a:defRPr>
      </a:lvl1pPr>
      <a:lvl2pPr marL="640080" indent="-274320" algn="l" rtl="0" eaLnBrk="1" latinLnBrk="0" hangingPunct="1">
        <a:spcBef>
          <a:spcPts val="300"/>
        </a:spcBef>
        <a:buClr>
          <a:schemeClr val="accent2">
            <a:shade val="75000"/>
          </a:schemeClr>
        </a:buClr>
        <a:buSzPct val="85000"/>
        <a:buFont typeface="Wingdings 2"/>
        <a:buChar char=""/>
        <a:defRPr kumimoji="0" sz="2400" kern="1200">
          <a:solidFill>
            <a:schemeClr val="tx2"/>
          </a:solidFill>
          <a:latin typeface="+mn-lt"/>
          <a:ea typeface="+mn-ea"/>
          <a:cs typeface="+mn-cs"/>
        </a:defRPr>
      </a:lvl2pPr>
      <a:lvl3pPr marL="1005840" indent="-228600" algn="l" rtl="0" eaLnBrk="1" latinLnBrk="0" hangingPunct="1">
        <a:spcBef>
          <a:spcPts val="300"/>
        </a:spcBef>
        <a:buClr>
          <a:schemeClr val="accent2">
            <a:shade val="50000"/>
          </a:schemeClr>
        </a:buClr>
        <a:buSzPct val="85000"/>
        <a:buFont typeface="Wingdings 2"/>
        <a:buChar char=""/>
        <a:defRPr kumimoji="0" sz="2100" kern="1200">
          <a:solidFill>
            <a:schemeClr val="tx1"/>
          </a:solidFill>
          <a:latin typeface="+mn-lt"/>
          <a:ea typeface="+mn-ea"/>
          <a:cs typeface="+mn-cs"/>
        </a:defRPr>
      </a:lvl3pPr>
      <a:lvl4pPr marL="1280160" indent="-228600" algn="l" rtl="0" eaLnBrk="1" latinLnBrk="0" hangingPunct="1">
        <a:spcBef>
          <a:spcPts val="300"/>
        </a:spcBef>
        <a:buClr>
          <a:schemeClr val="accent2">
            <a:shade val="75000"/>
          </a:schemeClr>
        </a:buClr>
        <a:buSzPct val="85000"/>
        <a:buFont typeface="Wingdings 2" pitchFamily="18" charset="2"/>
        <a:buChar char=""/>
        <a:defRPr kumimoji="0" sz="1900" kern="1200">
          <a:solidFill>
            <a:schemeClr val="tx1"/>
          </a:solidFill>
          <a:latin typeface="+mn-lt"/>
          <a:ea typeface="+mn-ea"/>
          <a:cs typeface="+mn-cs"/>
        </a:defRPr>
      </a:lvl4pPr>
      <a:lvl5pPr marL="1554480" indent="-228600" algn="l" rtl="0" eaLnBrk="1" latinLnBrk="0" hangingPunct="1">
        <a:spcBef>
          <a:spcPts val="340"/>
        </a:spcBef>
        <a:buClr>
          <a:schemeClr val="accent2">
            <a:shade val="75000"/>
          </a:schemeClr>
        </a:buClr>
        <a:buSzPct val="85000"/>
        <a:buFont typeface="Wingdings 2" pitchFamily="18" charset="2"/>
        <a:buChar char=""/>
        <a:defRPr kumimoji="0" sz="1600" kern="1200">
          <a:solidFill>
            <a:schemeClr val="tx1"/>
          </a:solidFill>
          <a:latin typeface="+mn-lt"/>
          <a:ea typeface="+mn-ea"/>
          <a:cs typeface="+mn-cs"/>
        </a:defRPr>
      </a:lvl5pPr>
      <a:lvl6pPr marL="1828800" indent="-228600" algn="l" rtl="0" eaLnBrk="1" latinLnBrk="0" hangingPunct="1">
        <a:spcBef>
          <a:spcPts val="340"/>
        </a:spcBef>
        <a:buClr>
          <a:schemeClr val="accent2">
            <a:shade val="75000"/>
          </a:schemeClr>
        </a:buClr>
        <a:buSzPct val="85000"/>
        <a:buFont typeface="Wingdings 2" pitchFamily="18" charset="2"/>
        <a:buChar char="?"/>
        <a:defRPr kumimoji="0" sz="1700" kern="1200">
          <a:solidFill>
            <a:schemeClr val="tx1"/>
          </a:solidFill>
          <a:latin typeface="+mn-lt"/>
          <a:ea typeface="+mn-ea"/>
          <a:cs typeface="+mn-cs"/>
        </a:defRPr>
      </a:lvl6pPr>
      <a:lvl7pPr marL="2011680" indent="-182880" algn="l" rtl="0" eaLnBrk="1" latinLnBrk="0" hangingPunct="1">
        <a:spcBef>
          <a:spcPts val="340"/>
        </a:spcBef>
        <a:buClr>
          <a:schemeClr val="accent2">
            <a:shade val="75000"/>
          </a:schemeClr>
        </a:buClr>
        <a:buSzPct val="85000"/>
        <a:buFont typeface="Wingdings 2" pitchFamily="18" charset="2"/>
        <a:buChar char="?"/>
        <a:defRPr kumimoji="0" sz="1600" kern="1200" baseline="0">
          <a:solidFill>
            <a:schemeClr val="tx1"/>
          </a:solidFill>
          <a:latin typeface="+mn-lt"/>
          <a:ea typeface="+mn-ea"/>
          <a:cs typeface="+mn-cs"/>
        </a:defRPr>
      </a:lvl7pPr>
      <a:lvl8pPr marL="228600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8pPr>
      <a:lvl9pPr marL="256032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15.wmf"/><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gif"/><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7.gif"/><Relationship Id="rId2" Type="http://schemas.openxmlformats.org/officeDocument/2006/relationships/hyperlink" Target="http://www.planalto.gov.br/INFGER/emilio%20m&#233;dici.htm" TargetMode="Externa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8.wmf"/><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10.gif"/><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ixaDeTexto 1"/>
          <p:cNvSpPr txBox="1"/>
          <p:nvPr/>
        </p:nvSpPr>
        <p:spPr>
          <a:xfrm>
            <a:off x="928662" y="285751"/>
            <a:ext cx="7572428" cy="830997"/>
          </a:xfrm>
          <a:prstGeom prst="rect">
            <a:avLst/>
          </a:prstGeom>
          <a:solidFill>
            <a:schemeClr val="accent6">
              <a:lumMod val="60000"/>
              <a:lumOff val="40000"/>
            </a:schemeClr>
          </a:solidFill>
          <a:effectLst>
            <a:softEdge rad="127000"/>
          </a:effectLst>
          <a:scene3d>
            <a:camera prst="perspectiveRelaxed"/>
            <a:lightRig rig="threePt" dir="t"/>
          </a:scene3d>
        </p:spPr>
        <p:style>
          <a:lnRef idx="2">
            <a:schemeClr val="accent6"/>
          </a:lnRef>
          <a:fillRef idx="1">
            <a:schemeClr val="lt1"/>
          </a:fillRef>
          <a:effectRef idx="0">
            <a:schemeClr val="accent6"/>
          </a:effectRef>
          <a:fontRef idx="minor">
            <a:schemeClr val="dk1"/>
          </a:fontRef>
        </p:style>
        <p:txBody>
          <a:bodyPr wrap="square">
            <a:spAutoFit/>
          </a:bodyPr>
          <a:lstStyle/>
          <a:p>
            <a:pPr algn="ctr" fontAlgn="auto">
              <a:spcBef>
                <a:spcPts val="0"/>
              </a:spcBef>
              <a:spcAft>
                <a:spcPts val="0"/>
              </a:spcAft>
              <a:defRPr/>
            </a:pPr>
            <a:r>
              <a:rPr lang="pt-BR" sz="2800" b="1" dirty="0">
                <a:latin typeface="Calibri" pitchFamily="34" charset="0"/>
              </a:rPr>
              <a:t>Curso Direito à Memória e à Verdade</a:t>
            </a:r>
          </a:p>
          <a:p>
            <a:pPr algn="ctr" fontAlgn="auto">
              <a:spcBef>
                <a:spcPts val="0"/>
              </a:spcBef>
              <a:spcAft>
                <a:spcPts val="0"/>
              </a:spcAft>
              <a:defRPr/>
            </a:pPr>
            <a:r>
              <a:rPr lang="pt-BR" sz="2000" b="1" dirty="0">
                <a:latin typeface="Calibri" pitchFamily="34" charset="0"/>
              </a:rPr>
              <a:t>Módulo </a:t>
            </a:r>
            <a:r>
              <a:rPr lang="pt-BR" sz="2000" b="1" dirty="0" smtClean="0">
                <a:latin typeface="Calibri" pitchFamily="34" charset="0"/>
              </a:rPr>
              <a:t>II </a:t>
            </a:r>
            <a:r>
              <a:rPr lang="pt-BR" sz="2000" b="1" dirty="0">
                <a:latin typeface="Calibri" pitchFamily="34" charset="0"/>
              </a:rPr>
              <a:t>Unidade </a:t>
            </a:r>
            <a:r>
              <a:rPr lang="pt-BR" sz="2000" b="1" dirty="0" smtClean="0">
                <a:latin typeface="Calibri" pitchFamily="34" charset="0"/>
              </a:rPr>
              <a:t>II </a:t>
            </a:r>
            <a:r>
              <a:rPr lang="pt-BR" sz="2000" b="1" dirty="0">
                <a:solidFill>
                  <a:srgbClr val="C00000"/>
                </a:solidFill>
                <a:latin typeface="Calibri" pitchFamily="34" charset="0"/>
              </a:rPr>
              <a:t>Aula </a:t>
            </a:r>
            <a:r>
              <a:rPr lang="pt-BR" sz="2000" b="1" dirty="0" smtClean="0">
                <a:solidFill>
                  <a:srgbClr val="C00000"/>
                </a:solidFill>
                <a:latin typeface="Calibri" pitchFamily="34" charset="0"/>
              </a:rPr>
              <a:t>17 – </a:t>
            </a:r>
            <a:r>
              <a:rPr lang="pt-BR" sz="2000" b="1" dirty="0" smtClean="0">
                <a:latin typeface="Calibri" pitchFamily="34" charset="0"/>
              </a:rPr>
              <a:t>Médici e a Violência Política</a:t>
            </a:r>
            <a:endParaRPr lang="pt-BR" sz="2000" b="1" dirty="0">
              <a:solidFill>
                <a:srgbClr val="FF0000"/>
              </a:solidFill>
              <a:latin typeface="Calibri" pitchFamily="34" charset="0"/>
            </a:endParaRPr>
          </a:p>
        </p:txBody>
      </p:sp>
      <p:sp>
        <p:nvSpPr>
          <p:cNvPr id="2052" name="CaixaDeTexto 9"/>
          <p:cNvSpPr txBox="1">
            <a:spLocks noChangeArrowheads="1"/>
          </p:cNvSpPr>
          <p:nvPr/>
        </p:nvSpPr>
        <p:spPr bwMode="auto">
          <a:xfrm>
            <a:off x="3357554" y="3071810"/>
            <a:ext cx="4214842" cy="1200329"/>
          </a:xfrm>
          <a:prstGeom prst="rect">
            <a:avLst/>
          </a:prstGeom>
          <a:noFill/>
          <a:ln w="9525">
            <a:noFill/>
            <a:miter lim="800000"/>
            <a:headEnd/>
            <a:tailEnd/>
          </a:ln>
        </p:spPr>
        <p:txBody>
          <a:bodyPr wrap="square">
            <a:spAutoFit/>
          </a:bodyPr>
          <a:lstStyle/>
          <a:p>
            <a:pPr algn="just">
              <a:buFont typeface="Wingdings" pitchFamily="2" charset="2"/>
              <a:buChar char="ü"/>
            </a:pPr>
            <a:r>
              <a:rPr lang="pt-BR" sz="2400" dirty="0" smtClean="0">
                <a:latin typeface="Calibri" pitchFamily="34" charset="0"/>
              </a:rPr>
              <a:t> Descrever a intensificação da violência no período do governo Médici.</a:t>
            </a:r>
            <a:endParaRPr lang="pt-BR" sz="2400" dirty="0">
              <a:latin typeface="Calibri" pitchFamily="34" charset="0"/>
            </a:endParaRPr>
          </a:p>
        </p:txBody>
      </p:sp>
      <p:sp>
        <p:nvSpPr>
          <p:cNvPr id="2053" name="CaixaDeTexto 10"/>
          <p:cNvSpPr txBox="1">
            <a:spLocks noChangeArrowheads="1"/>
          </p:cNvSpPr>
          <p:nvPr/>
        </p:nvSpPr>
        <p:spPr bwMode="auto">
          <a:xfrm>
            <a:off x="1500166" y="1571612"/>
            <a:ext cx="2281202" cy="461665"/>
          </a:xfrm>
          <a:prstGeom prst="rect">
            <a:avLst/>
          </a:prstGeom>
          <a:noFill/>
          <a:ln w="9525">
            <a:noFill/>
            <a:miter lim="800000"/>
            <a:headEnd/>
            <a:tailEnd/>
          </a:ln>
        </p:spPr>
        <p:txBody>
          <a:bodyPr wrap="none">
            <a:spAutoFit/>
          </a:bodyPr>
          <a:lstStyle/>
          <a:p>
            <a:r>
              <a:rPr lang="pt-BR" sz="2400" b="1" dirty="0" smtClean="0">
                <a:solidFill>
                  <a:srgbClr val="C00000"/>
                </a:solidFill>
                <a:latin typeface="Calibri" pitchFamily="34" charset="0"/>
              </a:rPr>
              <a:t>Objetivo </a:t>
            </a:r>
            <a:r>
              <a:rPr lang="pt-BR" sz="2400" b="1" dirty="0">
                <a:solidFill>
                  <a:srgbClr val="C00000"/>
                </a:solidFill>
                <a:latin typeface="Calibri" pitchFamily="34" charset="0"/>
              </a:rPr>
              <a:t>da aula</a:t>
            </a:r>
          </a:p>
        </p:txBody>
      </p:sp>
      <p:pic>
        <p:nvPicPr>
          <p:cNvPr id="2059" name="Picture 11" descr="C:\Documents and Settings\Administrador\Configurações locais\Temporary Internet Files\Content.IE5\JHDW83QR\MCj03259220000[1].wmf"/>
          <p:cNvPicPr>
            <a:picLocks noChangeAspect="1" noChangeArrowheads="1"/>
          </p:cNvPicPr>
          <p:nvPr/>
        </p:nvPicPr>
        <p:blipFill>
          <a:blip r:embed="rId3"/>
          <a:stretch>
            <a:fillRect/>
          </a:stretch>
        </p:blipFill>
        <p:spPr bwMode="auto">
          <a:xfrm>
            <a:off x="704522" y="2643182"/>
            <a:ext cx="2152966" cy="1970077"/>
          </a:xfrm>
          <a:prstGeom prst="rect">
            <a:avLst/>
          </a:prstGeom>
          <a:noFill/>
          <a:ln>
            <a:noFill/>
          </a:ln>
        </p:spPr>
      </p:pic>
      <p:sp>
        <p:nvSpPr>
          <p:cNvPr id="6" name="Espaço Reservado para Número de Slide 5"/>
          <p:cNvSpPr>
            <a:spLocks noGrp="1"/>
          </p:cNvSpPr>
          <p:nvPr>
            <p:ph type="sldNum" sz="quarter" idx="12"/>
          </p:nvPr>
        </p:nvSpPr>
        <p:spPr/>
        <p:txBody>
          <a:bodyPr/>
          <a:lstStyle/>
          <a:p>
            <a:pPr>
              <a:defRPr/>
            </a:pPr>
            <a:fld id="{C0907652-5656-450B-B9E2-D997CC12C975}" type="slidenum">
              <a:rPr lang="pt-BR" smtClean="0"/>
              <a:pPr>
                <a:defRPr/>
              </a:pPr>
              <a:t>1</a:t>
            </a:fld>
            <a:r>
              <a:rPr lang="pt-BR" dirty="0" smtClean="0"/>
              <a:t>/12</a:t>
            </a:r>
            <a:endParaRPr lang="pt-BR" dirty="0"/>
          </a:p>
        </p:txBody>
      </p:sp>
    </p:spTree>
  </p:cSld>
  <p:clrMapOvr>
    <a:masterClrMapping/>
  </p:clrMapOvr>
  <p:transition spd="med">
    <p:newsflash/>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9" presetClass="entr" presetSubtype="10" fill="hold" nodeType="withEffect">
                                  <p:stCondLst>
                                    <p:cond delay="0"/>
                                  </p:stCondLst>
                                  <p:childTnLst>
                                    <p:set>
                                      <p:cBhvr>
                                        <p:cTn id="6" dur="1" fill="hold">
                                          <p:stCondLst>
                                            <p:cond delay="0"/>
                                          </p:stCondLst>
                                        </p:cTn>
                                        <p:tgtEl>
                                          <p:spTgt spid="2059"/>
                                        </p:tgtEl>
                                        <p:attrNameLst>
                                          <p:attrName>style.visibility</p:attrName>
                                        </p:attrNameLst>
                                      </p:cBhvr>
                                      <p:to>
                                        <p:strVal val="visible"/>
                                      </p:to>
                                    </p:set>
                                    <p:anim calcmode="lin" valueType="num">
                                      <p:cBhvr>
                                        <p:cTn id="7" dur="5000" fill="hold"/>
                                        <p:tgtEl>
                                          <p:spTgt spid="2059"/>
                                        </p:tgtEl>
                                        <p:attrNameLst>
                                          <p:attrName>ppt_w</p:attrName>
                                        </p:attrNameLst>
                                      </p:cBhvr>
                                      <p:tavLst>
                                        <p:tav tm="0" fmla="#ppt_w*sin(2.5*pi*$)">
                                          <p:val>
                                            <p:fltVal val="0"/>
                                          </p:val>
                                        </p:tav>
                                        <p:tav tm="100000">
                                          <p:val>
                                            <p:fltVal val="1"/>
                                          </p:val>
                                        </p:tav>
                                      </p:tavLst>
                                    </p:anim>
                                    <p:anim calcmode="lin" valueType="num">
                                      <p:cBhvr>
                                        <p:cTn id="8" dur="5000" fill="hold"/>
                                        <p:tgtEl>
                                          <p:spTgt spid="2059"/>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Espaço Reservado para Número de Slide 6"/>
          <p:cNvSpPr>
            <a:spLocks noGrp="1"/>
          </p:cNvSpPr>
          <p:nvPr>
            <p:ph type="sldNum" sz="quarter" idx="12"/>
          </p:nvPr>
        </p:nvSpPr>
        <p:spPr/>
        <p:txBody>
          <a:bodyPr/>
          <a:lstStyle/>
          <a:p>
            <a:pPr>
              <a:defRPr/>
            </a:pPr>
            <a:fld id="{C0907652-5656-450B-B9E2-D997CC12C975}" type="slidenum">
              <a:rPr lang="pt-BR" smtClean="0"/>
              <a:pPr>
                <a:defRPr/>
              </a:pPr>
              <a:t>10</a:t>
            </a:fld>
            <a:r>
              <a:rPr lang="pt-BR" dirty="0" smtClean="0"/>
              <a:t>/12</a:t>
            </a:r>
            <a:endParaRPr lang="pt-BR" dirty="0"/>
          </a:p>
        </p:txBody>
      </p:sp>
      <p:sp>
        <p:nvSpPr>
          <p:cNvPr id="12" name="Retângulo 11"/>
          <p:cNvSpPr/>
          <p:nvPr/>
        </p:nvSpPr>
        <p:spPr>
          <a:xfrm>
            <a:off x="428596" y="1071546"/>
            <a:ext cx="8358246" cy="769441"/>
          </a:xfrm>
          <a:prstGeom prst="rect">
            <a:avLst/>
          </a:prstGeom>
        </p:spPr>
        <p:txBody>
          <a:bodyPr wrap="square">
            <a:spAutoFit/>
          </a:bodyPr>
          <a:lstStyle/>
          <a:p>
            <a:r>
              <a:rPr lang="pt-BR" sz="2200" dirty="0" smtClean="0">
                <a:latin typeface="Calibri" pitchFamily="34" charset="0"/>
              </a:rPr>
              <a:t>Os torturadores tinham </a:t>
            </a:r>
            <a:r>
              <a:rPr lang="pt-BR" sz="2200" dirty="0" smtClean="0">
                <a:latin typeface="Calibri" pitchFamily="34" charset="0"/>
              </a:rPr>
              <a:t>a </a:t>
            </a:r>
            <a:r>
              <a:rPr lang="pt-BR" sz="2200" dirty="0" smtClean="0">
                <a:latin typeface="Calibri" pitchFamily="34" charset="0"/>
              </a:rPr>
              <a:t>vantagem de acesso direto aos militares de maior graduação. </a:t>
            </a:r>
            <a:endParaRPr lang="pt-BR" sz="2200" dirty="0">
              <a:latin typeface="Calibri" pitchFamily="34" charset="0"/>
            </a:endParaRPr>
          </a:p>
        </p:txBody>
      </p:sp>
      <p:sp>
        <p:nvSpPr>
          <p:cNvPr id="10" name="Retângulo 9"/>
          <p:cNvSpPr/>
          <p:nvPr/>
        </p:nvSpPr>
        <p:spPr>
          <a:xfrm>
            <a:off x="1071538" y="5500702"/>
            <a:ext cx="6143668" cy="769441"/>
          </a:xfrm>
          <a:prstGeom prst="rect">
            <a:avLst/>
          </a:prstGeom>
        </p:spPr>
        <p:style>
          <a:lnRef idx="2">
            <a:schemeClr val="accent1"/>
          </a:lnRef>
          <a:fillRef idx="1">
            <a:schemeClr val="lt1"/>
          </a:fillRef>
          <a:effectRef idx="0">
            <a:schemeClr val="accent1"/>
          </a:effectRef>
          <a:fontRef idx="minor">
            <a:schemeClr val="dk1"/>
          </a:fontRef>
        </p:style>
        <p:txBody>
          <a:bodyPr wrap="square">
            <a:spAutoFit/>
          </a:bodyPr>
          <a:lstStyle/>
          <a:p>
            <a:pPr algn="just"/>
            <a:r>
              <a:rPr lang="pt-BR" sz="2200" dirty="0" smtClean="0">
                <a:latin typeface="Calibri" pitchFamily="34" charset="0"/>
              </a:rPr>
              <a:t>Milhares de cidadãos continuavam a serem presos e enquadrados na Lei de Segurança Nacional. </a:t>
            </a:r>
            <a:endParaRPr lang="pt-BR" sz="2200" dirty="0">
              <a:latin typeface="Calibri" pitchFamily="34" charset="0"/>
            </a:endParaRPr>
          </a:p>
        </p:txBody>
      </p:sp>
      <p:pic>
        <p:nvPicPr>
          <p:cNvPr id="4098" name="Picture 2" descr="http://veja.abril.com.br/271102/imagens/livros5.jpg"/>
          <p:cNvPicPr>
            <a:picLocks noChangeAspect="1" noChangeArrowheads="1"/>
          </p:cNvPicPr>
          <p:nvPr/>
        </p:nvPicPr>
        <p:blipFill>
          <a:blip r:embed="rId2"/>
          <a:srcRect/>
          <a:stretch>
            <a:fillRect/>
          </a:stretch>
        </p:blipFill>
        <p:spPr bwMode="auto">
          <a:xfrm>
            <a:off x="5143504" y="2071678"/>
            <a:ext cx="3646548" cy="2418878"/>
          </a:xfrm>
          <a:prstGeom prst="rect">
            <a:avLst/>
          </a:prstGeom>
          <a:ln>
            <a:noFill/>
          </a:ln>
          <a:effectLst>
            <a:outerShdw blurRad="190500" algn="tl" rotWithShape="0">
              <a:srgbClr val="000000">
                <a:alpha val="70000"/>
              </a:srgbClr>
            </a:outerShdw>
          </a:effectLst>
        </p:spPr>
      </p:pic>
      <p:sp>
        <p:nvSpPr>
          <p:cNvPr id="9" name="Retângulo 8"/>
          <p:cNvSpPr/>
          <p:nvPr/>
        </p:nvSpPr>
        <p:spPr>
          <a:xfrm>
            <a:off x="5357818" y="4572008"/>
            <a:ext cx="3214710" cy="461665"/>
          </a:xfrm>
          <a:prstGeom prst="rect">
            <a:avLst/>
          </a:prstGeom>
        </p:spPr>
        <p:txBody>
          <a:bodyPr wrap="square">
            <a:spAutoFit/>
          </a:bodyPr>
          <a:lstStyle/>
          <a:p>
            <a:pPr algn="ctr"/>
            <a:r>
              <a:rPr lang="pt-BR" sz="1200" b="1" dirty="0" smtClean="0">
                <a:latin typeface="+mj-lt"/>
              </a:rPr>
              <a:t>O líder da luta armada Carlos </a:t>
            </a:r>
            <a:r>
              <a:rPr lang="pt-BR" sz="1200" b="1" dirty="0" err="1" smtClean="0">
                <a:latin typeface="+mj-lt"/>
              </a:rPr>
              <a:t>Marighella</a:t>
            </a:r>
            <a:r>
              <a:rPr lang="pt-BR" sz="1200" b="1" dirty="0" smtClean="0">
                <a:latin typeface="+mj-lt"/>
              </a:rPr>
              <a:t> é assassinado em São Paulo - 1969 </a:t>
            </a:r>
            <a:endParaRPr lang="pt-BR" sz="1200" b="1" dirty="0">
              <a:latin typeface="+mj-lt"/>
            </a:endParaRPr>
          </a:p>
        </p:txBody>
      </p:sp>
      <p:sp>
        <p:nvSpPr>
          <p:cNvPr id="11" name="Retângulo 10"/>
          <p:cNvSpPr/>
          <p:nvPr/>
        </p:nvSpPr>
        <p:spPr>
          <a:xfrm>
            <a:off x="500034" y="1928802"/>
            <a:ext cx="4572000" cy="3357586"/>
          </a:xfrm>
          <a:prstGeom prst="rect">
            <a:avLst/>
          </a:prstGeom>
        </p:spPr>
        <p:txBody>
          <a:bodyPr wrap="square">
            <a:spAutoFit/>
          </a:bodyPr>
          <a:lstStyle/>
          <a:p>
            <a:pPr algn="just">
              <a:buFont typeface="Wingdings" pitchFamily="2" charset="2"/>
              <a:buChar char="ü"/>
            </a:pPr>
            <a:r>
              <a:rPr lang="pt-BR" sz="2200" dirty="0" smtClean="0">
                <a:latin typeface="Calibri" pitchFamily="34" charset="0"/>
              </a:rPr>
              <a:t>Podiam prontamente mostrar-lhes a mais recente evidência da atividade guerrilheira para provar que o perigo não acabara. </a:t>
            </a:r>
          </a:p>
          <a:p>
            <a:pPr algn="just"/>
            <a:endParaRPr lang="pt-BR" sz="1400" dirty="0" smtClean="0">
              <a:latin typeface="Calibri" pitchFamily="34" charset="0"/>
            </a:endParaRPr>
          </a:p>
          <a:p>
            <a:pPr algn="just">
              <a:buFont typeface="Wingdings" pitchFamily="2" charset="2"/>
              <a:buChar char="ü"/>
            </a:pPr>
            <a:r>
              <a:rPr lang="pt-BR" sz="2200" dirty="0" smtClean="0">
                <a:latin typeface="Calibri" pitchFamily="34" charset="0"/>
              </a:rPr>
              <a:t>Podiam alegar que qualquer declínio da atividade subversiva era devido diretamente à sua vigilância. Reduzi-la seria um convite ao retorno dos revolucionários armados.</a:t>
            </a:r>
          </a:p>
        </p:txBody>
      </p:sp>
      <p:sp>
        <p:nvSpPr>
          <p:cNvPr id="13" name="CaixaDeTexto 12"/>
          <p:cNvSpPr txBox="1"/>
          <p:nvPr/>
        </p:nvSpPr>
        <p:spPr>
          <a:xfrm>
            <a:off x="928662" y="285751"/>
            <a:ext cx="7572428" cy="830997"/>
          </a:xfrm>
          <a:prstGeom prst="rect">
            <a:avLst/>
          </a:prstGeom>
          <a:solidFill>
            <a:schemeClr val="accent6">
              <a:lumMod val="60000"/>
              <a:lumOff val="40000"/>
            </a:schemeClr>
          </a:solidFill>
          <a:effectLst>
            <a:softEdge rad="127000"/>
          </a:effectLst>
          <a:scene3d>
            <a:camera prst="perspectiveRelaxed"/>
            <a:lightRig rig="threePt" dir="t"/>
          </a:scene3d>
        </p:spPr>
        <p:style>
          <a:lnRef idx="2">
            <a:schemeClr val="accent6"/>
          </a:lnRef>
          <a:fillRef idx="1">
            <a:schemeClr val="lt1"/>
          </a:fillRef>
          <a:effectRef idx="0">
            <a:schemeClr val="accent6"/>
          </a:effectRef>
          <a:fontRef idx="minor">
            <a:schemeClr val="dk1"/>
          </a:fontRef>
        </p:style>
        <p:txBody>
          <a:bodyPr wrap="square">
            <a:spAutoFit/>
          </a:bodyPr>
          <a:lstStyle/>
          <a:p>
            <a:pPr algn="ctr" fontAlgn="auto">
              <a:spcBef>
                <a:spcPts val="0"/>
              </a:spcBef>
              <a:spcAft>
                <a:spcPts val="0"/>
              </a:spcAft>
              <a:defRPr/>
            </a:pPr>
            <a:r>
              <a:rPr lang="pt-BR" sz="2800" b="1" dirty="0">
                <a:latin typeface="Calibri" pitchFamily="34" charset="0"/>
              </a:rPr>
              <a:t>Curso Direito à Memória e à Verdade</a:t>
            </a:r>
          </a:p>
          <a:p>
            <a:pPr algn="ctr" fontAlgn="auto">
              <a:spcBef>
                <a:spcPts val="0"/>
              </a:spcBef>
              <a:spcAft>
                <a:spcPts val="0"/>
              </a:spcAft>
              <a:defRPr/>
            </a:pPr>
            <a:r>
              <a:rPr lang="pt-BR" sz="2000" b="1" dirty="0">
                <a:latin typeface="Calibri" pitchFamily="34" charset="0"/>
              </a:rPr>
              <a:t>Módulo </a:t>
            </a:r>
            <a:r>
              <a:rPr lang="pt-BR" sz="2000" b="1" dirty="0" smtClean="0">
                <a:latin typeface="Calibri" pitchFamily="34" charset="0"/>
              </a:rPr>
              <a:t>II </a:t>
            </a:r>
            <a:r>
              <a:rPr lang="pt-BR" sz="2000" b="1" dirty="0">
                <a:latin typeface="Calibri" pitchFamily="34" charset="0"/>
              </a:rPr>
              <a:t>Unidade </a:t>
            </a:r>
            <a:r>
              <a:rPr lang="pt-BR" sz="2000" b="1" dirty="0" smtClean="0">
                <a:latin typeface="Calibri" pitchFamily="34" charset="0"/>
              </a:rPr>
              <a:t>II </a:t>
            </a:r>
            <a:r>
              <a:rPr lang="pt-BR" sz="2000" b="1" dirty="0">
                <a:solidFill>
                  <a:srgbClr val="C00000"/>
                </a:solidFill>
                <a:latin typeface="Calibri" pitchFamily="34" charset="0"/>
              </a:rPr>
              <a:t>Aula </a:t>
            </a:r>
            <a:r>
              <a:rPr lang="pt-BR" sz="2000" b="1" dirty="0" smtClean="0">
                <a:solidFill>
                  <a:srgbClr val="C00000"/>
                </a:solidFill>
                <a:latin typeface="Calibri" pitchFamily="34" charset="0"/>
              </a:rPr>
              <a:t>17 – </a:t>
            </a:r>
            <a:r>
              <a:rPr lang="pt-BR" sz="2000" b="1" dirty="0" smtClean="0">
                <a:latin typeface="Calibri" pitchFamily="34" charset="0"/>
              </a:rPr>
              <a:t>Médici e a Violência Política</a:t>
            </a:r>
            <a:endParaRPr lang="pt-BR" sz="2000" b="1" dirty="0">
              <a:solidFill>
                <a:srgbClr val="FF0000"/>
              </a:solidFill>
              <a:latin typeface="Calibri" pitchFamily="34" charset="0"/>
            </a:endParaRPr>
          </a:p>
        </p:txBody>
      </p:sp>
    </p:spTree>
  </p:cSld>
  <p:clrMapOvr>
    <a:masterClrMapping/>
  </p:clrMapOvr>
  <p:transition>
    <p:push/>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ntr" presetSubtype="8" fill="hold" nodeType="withEffect">
                                  <p:stCondLst>
                                    <p:cond delay="0"/>
                                  </p:stCondLst>
                                  <p:childTnLst>
                                    <p:set>
                                      <p:cBhvr>
                                        <p:cTn id="6" dur="1" fill="hold">
                                          <p:stCondLst>
                                            <p:cond delay="0"/>
                                          </p:stCondLst>
                                        </p:cTn>
                                        <p:tgtEl>
                                          <p:spTgt spid="4098"/>
                                        </p:tgtEl>
                                        <p:attrNameLst>
                                          <p:attrName>style.visibility</p:attrName>
                                        </p:attrNameLst>
                                      </p:cBhvr>
                                      <p:to>
                                        <p:strVal val="visible"/>
                                      </p:to>
                                    </p:set>
                                    <p:animEffect transition="in" filter="wheel(8)">
                                      <p:cBhvr>
                                        <p:cTn id="7" dur="2000"/>
                                        <p:tgtEl>
                                          <p:spTgt spid="4098"/>
                                        </p:tgtEl>
                                      </p:cBhvr>
                                    </p:animEffect>
                                  </p:childTnLst>
                                </p:cTn>
                              </p:par>
                            </p:childTnLst>
                          </p:cTn>
                        </p:par>
                        <p:par>
                          <p:cTn id="8" fill="hold">
                            <p:stCondLst>
                              <p:cond delay="2000"/>
                            </p:stCondLst>
                            <p:childTnLst>
                              <p:par>
                                <p:cTn id="9" presetID="1" presetClass="entr" presetSubtype="0" fill="hold" grpId="0" nodeType="afterEffect">
                                  <p:stCondLst>
                                    <p:cond delay="0"/>
                                  </p:stCondLst>
                                  <p:childTnLst>
                                    <p:set>
                                      <p:cBhvr>
                                        <p:cTn id="10" dur="1" fill="hold">
                                          <p:stCondLst>
                                            <p:cond delay="0"/>
                                          </p:stCondLst>
                                        </p:cTn>
                                        <p:tgtEl>
                                          <p:spTgt spid="9"/>
                                        </p:tgtEl>
                                        <p:attrNameLst>
                                          <p:attrName>style.visibility</p:attrName>
                                        </p:attrNameLst>
                                      </p:cBhvr>
                                      <p:to>
                                        <p:strVal val="visible"/>
                                      </p:to>
                                    </p:set>
                                  </p:childTnLst>
                                </p:cTn>
                              </p:par>
                            </p:childTnLst>
                          </p:cTn>
                        </p:par>
                        <p:par>
                          <p:cTn id="11" fill="hold">
                            <p:stCondLst>
                              <p:cond delay="2000"/>
                            </p:stCondLst>
                            <p:childTnLst>
                              <p:par>
                                <p:cTn id="12" presetID="17" presetClass="entr" presetSubtype="1" fill="hold" grpId="0" nodeType="afterEffect">
                                  <p:stCondLst>
                                    <p:cond delay="0"/>
                                  </p:stCondLst>
                                  <p:childTnLst>
                                    <p:set>
                                      <p:cBhvr>
                                        <p:cTn id="13" dur="1" fill="hold">
                                          <p:stCondLst>
                                            <p:cond delay="0"/>
                                          </p:stCondLst>
                                        </p:cTn>
                                        <p:tgtEl>
                                          <p:spTgt spid="10"/>
                                        </p:tgtEl>
                                        <p:attrNameLst>
                                          <p:attrName>style.visibility</p:attrName>
                                        </p:attrNameLst>
                                      </p:cBhvr>
                                      <p:to>
                                        <p:strVal val="visible"/>
                                      </p:to>
                                    </p:set>
                                    <p:anim calcmode="lin" valueType="num">
                                      <p:cBhvr>
                                        <p:cTn id="14" dur="2000" fill="hold"/>
                                        <p:tgtEl>
                                          <p:spTgt spid="10"/>
                                        </p:tgtEl>
                                        <p:attrNameLst>
                                          <p:attrName>ppt_x</p:attrName>
                                        </p:attrNameLst>
                                      </p:cBhvr>
                                      <p:tavLst>
                                        <p:tav tm="0">
                                          <p:val>
                                            <p:strVal val="#ppt_x"/>
                                          </p:val>
                                        </p:tav>
                                        <p:tav tm="100000">
                                          <p:val>
                                            <p:strVal val="#ppt_x"/>
                                          </p:val>
                                        </p:tav>
                                      </p:tavLst>
                                    </p:anim>
                                    <p:anim calcmode="lin" valueType="num">
                                      <p:cBhvr>
                                        <p:cTn id="15" dur="2000" fill="hold"/>
                                        <p:tgtEl>
                                          <p:spTgt spid="10"/>
                                        </p:tgtEl>
                                        <p:attrNameLst>
                                          <p:attrName>ppt_y</p:attrName>
                                        </p:attrNameLst>
                                      </p:cBhvr>
                                      <p:tavLst>
                                        <p:tav tm="0">
                                          <p:val>
                                            <p:strVal val="#ppt_y-#ppt_h/2"/>
                                          </p:val>
                                        </p:tav>
                                        <p:tav tm="100000">
                                          <p:val>
                                            <p:strVal val="#ppt_y"/>
                                          </p:val>
                                        </p:tav>
                                      </p:tavLst>
                                    </p:anim>
                                    <p:anim calcmode="lin" valueType="num">
                                      <p:cBhvr>
                                        <p:cTn id="16" dur="2000" fill="hold"/>
                                        <p:tgtEl>
                                          <p:spTgt spid="10"/>
                                        </p:tgtEl>
                                        <p:attrNameLst>
                                          <p:attrName>ppt_w</p:attrName>
                                        </p:attrNameLst>
                                      </p:cBhvr>
                                      <p:tavLst>
                                        <p:tav tm="0">
                                          <p:val>
                                            <p:strVal val="#ppt_w"/>
                                          </p:val>
                                        </p:tav>
                                        <p:tav tm="100000">
                                          <p:val>
                                            <p:strVal val="#ppt_w"/>
                                          </p:val>
                                        </p:tav>
                                      </p:tavLst>
                                    </p:anim>
                                    <p:anim calcmode="lin" valueType="num">
                                      <p:cBhvr>
                                        <p:cTn id="17" dur="2000" fill="hold"/>
                                        <p:tgtEl>
                                          <p:spTgt spid="10"/>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9"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Espaço Reservado para Número de Slide 6"/>
          <p:cNvSpPr>
            <a:spLocks noGrp="1"/>
          </p:cNvSpPr>
          <p:nvPr>
            <p:ph type="sldNum" sz="quarter" idx="12"/>
          </p:nvPr>
        </p:nvSpPr>
        <p:spPr/>
        <p:txBody>
          <a:bodyPr/>
          <a:lstStyle/>
          <a:p>
            <a:pPr>
              <a:defRPr/>
            </a:pPr>
            <a:fld id="{C0907652-5656-450B-B9E2-D997CC12C975}" type="slidenum">
              <a:rPr lang="pt-BR" smtClean="0"/>
              <a:pPr>
                <a:defRPr/>
              </a:pPr>
              <a:t>11</a:t>
            </a:fld>
            <a:r>
              <a:rPr lang="pt-BR" dirty="0" smtClean="0"/>
              <a:t>/12</a:t>
            </a:r>
            <a:endParaRPr lang="pt-BR" dirty="0"/>
          </a:p>
        </p:txBody>
      </p:sp>
      <p:sp>
        <p:nvSpPr>
          <p:cNvPr id="6" name="Retângulo 5"/>
          <p:cNvSpPr/>
          <p:nvPr/>
        </p:nvSpPr>
        <p:spPr>
          <a:xfrm>
            <a:off x="571472" y="1143830"/>
            <a:ext cx="8072494" cy="1446550"/>
          </a:xfrm>
          <a:prstGeom prst="rect">
            <a:avLst/>
          </a:prstGeom>
        </p:spPr>
        <p:txBody>
          <a:bodyPr wrap="square">
            <a:spAutoFit/>
          </a:bodyPr>
          <a:lstStyle/>
          <a:p>
            <a:pPr algn="just"/>
            <a:r>
              <a:rPr lang="pt-BR" sz="2200" dirty="0" smtClean="0">
                <a:latin typeface="Calibri" pitchFamily="34" charset="0"/>
              </a:rPr>
              <a:t>O funcionamento da justiça militar permitiu que se registrasse em seus arquivos, nos seus mais horríveis detalhes, a história da repressão. Foi esta a fonte que a equipe </a:t>
            </a:r>
            <a:r>
              <a:rPr lang="pt-BR" sz="2200" dirty="0" smtClean="0">
                <a:latin typeface="Calibri" pitchFamily="34" charset="0"/>
              </a:rPr>
              <a:t>da </a:t>
            </a:r>
            <a:r>
              <a:rPr lang="pt-BR" sz="2200" dirty="0" smtClean="0">
                <a:latin typeface="Calibri" pitchFamily="34" charset="0"/>
              </a:rPr>
              <a:t>arquidiocese de São Paulo usou para o extraordinário documentário </a:t>
            </a:r>
            <a:r>
              <a:rPr lang="pt-BR" sz="2200" i="1" dirty="0" smtClean="0">
                <a:latin typeface="Calibri" pitchFamily="34" charset="0"/>
              </a:rPr>
              <a:t>Brasil: Nunca Mais</a:t>
            </a:r>
            <a:r>
              <a:rPr lang="pt-BR" sz="2200" dirty="0" smtClean="0">
                <a:latin typeface="Calibri" pitchFamily="34" charset="0"/>
              </a:rPr>
              <a:t>. </a:t>
            </a:r>
            <a:endParaRPr lang="pt-BR" sz="2200" dirty="0">
              <a:latin typeface="Calibri" pitchFamily="34" charset="0"/>
            </a:endParaRPr>
          </a:p>
        </p:txBody>
      </p:sp>
      <p:sp>
        <p:nvSpPr>
          <p:cNvPr id="9" name="Retângulo 8"/>
          <p:cNvSpPr/>
          <p:nvPr/>
        </p:nvSpPr>
        <p:spPr>
          <a:xfrm>
            <a:off x="3714776" y="3143248"/>
            <a:ext cx="4857752" cy="2800767"/>
          </a:xfrm>
          <a:prstGeom prst="rect">
            <a:avLst/>
          </a:prstGeom>
        </p:spPr>
        <p:txBody>
          <a:bodyPr wrap="square">
            <a:spAutoFit/>
          </a:bodyPr>
          <a:lstStyle/>
          <a:p>
            <a:pPr algn="just"/>
            <a:r>
              <a:rPr lang="pt-BR" sz="2200" dirty="0" smtClean="0">
                <a:latin typeface="Calibri" pitchFamily="34" charset="0"/>
              </a:rPr>
              <a:t>As violações dos direitos humanos perpetradas pelo governo militar brasileiro, foram documentadas com material extraído dos arquivos militares oficiais. Dessa forma o Brasil, os militares e seus apologistas jamais poderão impugnar as fontes reveladoras dos arrepiantes fatos sobre os anos de terror.</a:t>
            </a:r>
            <a:endParaRPr lang="pt-BR" sz="2200" dirty="0">
              <a:latin typeface="Calibri" pitchFamily="34" charset="0"/>
            </a:endParaRPr>
          </a:p>
        </p:txBody>
      </p:sp>
      <p:pic>
        <p:nvPicPr>
          <p:cNvPr id="3074" name="Picture 2" descr="http://www.dhnet.org.br/memoria/images/brasil_nunca2.jpg"/>
          <p:cNvPicPr>
            <a:picLocks noChangeAspect="1" noChangeArrowheads="1"/>
          </p:cNvPicPr>
          <p:nvPr/>
        </p:nvPicPr>
        <p:blipFill>
          <a:blip r:embed="rId2"/>
          <a:srcRect/>
          <a:stretch>
            <a:fillRect/>
          </a:stretch>
        </p:blipFill>
        <p:spPr bwMode="auto">
          <a:xfrm>
            <a:off x="785786" y="2899566"/>
            <a:ext cx="2643206" cy="3528244"/>
          </a:xfrm>
          <a:prstGeom prst="rect">
            <a:avLst/>
          </a:prstGeom>
          <a:ln>
            <a:noFill/>
          </a:ln>
          <a:effectLst>
            <a:outerShdw blurRad="292100" dist="139700" dir="2700000" algn="tl" rotWithShape="0">
              <a:srgbClr val="333333">
                <a:alpha val="65000"/>
              </a:srgbClr>
            </a:outerShdw>
          </a:effectLst>
        </p:spPr>
      </p:pic>
      <p:sp>
        <p:nvSpPr>
          <p:cNvPr id="10" name="CaixaDeTexto 9"/>
          <p:cNvSpPr txBox="1"/>
          <p:nvPr/>
        </p:nvSpPr>
        <p:spPr>
          <a:xfrm>
            <a:off x="928662" y="285751"/>
            <a:ext cx="7572428" cy="830997"/>
          </a:xfrm>
          <a:prstGeom prst="rect">
            <a:avLst/>
          </a:prstGeom>
          <a:solidFill>
            <a:schemeClr val="accent6">
              <a:lumMod val="60000"/>
              <a:lumOff val="40000"/>
            </a:schemeClr>
          </a:solidFill>
          <a:effectLst>
            <a:softEdge rad="127000"/>
          </a:effectLst>
          <a:scene3d>
            <a:camera prst="perspectiveRelaxed"/>
            <a:lightRig rig="threePt" dir="t"/>
          </a:scene3d>
        </p:spPr>
        <p:style>
          <a:lnRef idx="2">
            <a:schemeClr val="accent6"/>
          </a:lnRef>
          <a:fillRef idx="1">
            <a:schemeClr val="lt1"/>
          </a:fillRef>
          <a:effectRef idx="0">
            <a:schemeClr val="accent6"/>
          </a:effectRef>
          <a:fontRef idx="minor">
            <a:schemeClr val="dk1"/>
          </a:fontRef>
        </p:style>
        <p:txBody>
          <a:bodyPr wrap="square">
            <a:spAutoFit/>
          </a:bodyPr>
          <a:lstStyle/>
          <a:p>
            <a:pPr algn="ctr" fontAlgn="auto">
              <a:spcBef>
                <a:spcPts val="0"/>
              </a:spcBef>
              <a:spcAft>
                <a:spcPts val="0"/>
              </a:spcAft>
              <a:defRPr/>
            </a:pPr>
            <a:r>
              <a:rPr lang="pt-BR" sz="2800" b="1" dirty="0">
                <a:latin typeface="Calibri" pitchFamily="34" charset="0"/>
              </a:rPr>
              <a:t>Curso Direito à Memória e à Verdade</a:t>
            </a:r>
          </a:p>
          <a:p>
            <a:pPr algn="ctr" fontAlgn="auto">
              <a:spcBef>
                <a:spcPts val="0"/>
              </a:spcBef>
              <a:spcAft>
                <a:spcPts val="0"/>
              </a:spcAft>
              <a:defRPr/>
            </a:pPr>
            <a:r>
              <a:rPr lang="pt-BR" sz="2000" b="1" dirty="0">
                <a:latin typeface="Calibri" pitchFamily="34" charset="0"/>
              </a:rPr>
              <a:t>Módulo </a:t>
            </a:r>
            <a:r>
              <a:rPr lang="pt-BR" sz="2000" b="1" dirty="0" smtClean="0">
                <a:latin typeface="Calibri" pitchFamily="34" charset="0"/>
              </a:rPr>
              <a:t>II </a:t>
            </a:r>
            <a:r>
              <a:rPr lang="pt-BR" sz="2000" b="1" dirty="0">
                <a:latin typeface="Calibri" pitchFamily="34" charset="0"/>
              </a:rPr>
              <a:t>Unidade </a:t>
            </a:r>
            <a:r>
              <a:rPr lang="pt-BR" sz="2000" b="1" dirty="0" smtClean="0">
                <a:latin typeface="Calibri" pitchFamily="34" charset="0"/>
              </a:rPr>
              <a:t>II </a:t>
            </a:r>
            <a:r>
              <a:rPr lang="pt-BR" sz="2000" b="1" dirty="0">
                <a:solidFill>
                  <a:srgbClr val="C00000"/>
                </a:solidFill>
                <a:latin typeface="Calibri" pitchFamily="34" charset="0"/>
              </a:rPr>
              <a:t>Aula </a:t>
            </a:r>
            <a:r>
              <a:rPr lang="pt-BR" sz="2000" b="1" dirty="0" smtClean="0">
                <a:solidFill>
                  <a:srgbClr val="C00000"/>
                </a:solidFill>
                <a:latin typeface="Calibri" pitchFamily="34" charset="0"/>
              </a:rPr>
              <a:t>17 – </a:t>
            </a:r>
            <a:r>
              <a:rPr lang="pt-BR" sz="2000" b="1" dirty="0" smtClean="0">
                <a:latin typeface="Calibri" pitchFamily="34" charset="0"/>
              </a:rPr>
              <a:t>Médici e a Violência Política</a:t>
            </a:r>
            <a:endParaRPr lang="pt-BR" sz="2000" b="1" dirty="0">
              <a:solidFill>
                <a:srgbClr val="FF0000"/>
              </a:solidFill>
              <a:latin typeface="Calibri" pitchFamily="34" charset="0"/>
            </a:endParaRPr>
          </a:p>
        </p:txBody>
      </p:sp>
    </p:spTree>
  </p:cSld>
  <p:clrMapOvr>
    <a:masterClrMapping/>
  </p:clrMapOvr>
  <p:transition>
    <p:push/>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ixaDeTexto 2"/>
          <p:cNvSpPr txBox="1"/>
          <p:nvPr/>
        </p:nvSpPr>
        <p:spPr>
          <a:xfrm>
            <a:off x="1142976" y="1071546"/>
            <a:ext cx="3890680" cy="830997"/>
          </a:xfrm>
          <a:prstGeom prst="rect">
            <a:avLst/>
          </a:prstGeom>
          <a:noFill/>
        </p:spPr>
        <p:txBody>
          <a:bodyPr wrap="none" rtlCol="0">
            <a:spAutoFit/>
          </a:bodyPr>
          <a:lstStyle/>
          <a:p>
            <a:r>
              <a:rPr lang="pt-BR" sz="2400" dirty="0" smtClean="0">
                <a:latin typeface="Calibri" pitchFamily="34" charset="0"/>
              </a:rPr>
              <a:t>Chegamos ao final desta aula.</a:t>
            </a:r>
          </a:p>
          <a:p>
            <a:r>
              <a:rPr lang="pt-BR" sz="2400" dirty="0" smtClean="0">
                <a:solidFill>
                  <a:srgbClr val="C00000"/>
                </a:solidFill>
                <a:latin typeface="Calibri" pitchFamily="34" charset="0"/>
              </a:rPr>
              <a:t>Guarde na memória!</a:t>
            </a:r>
            <a:endParaRPr lang="pt-BR" sz="2400" dirty="0">
              <a:solidFill>
                <a:srgbClr val="C00000"/>
              </a:solidFill>
              <a:latin typeface="Calibri" pitchFamily="34" charset="0"/>
            </a:endParaRPr>
          </a:p>
        </p:txBody>
      </p:sp>
      <p:sp>
        <p:nvSpPr>
          <p:cNvPr id="9" name="Retângulo 8"/>
          <p:cNvSpPr/>
          <p:nvPr/>
        </p:nvSpPr>
        <p:spPr>
          <a:xfrm>
            <a:off x="2643174" y="1928802"/>
            <a:ext cx="6143668" cy="1446550"/>
          </a:xfrm>
          <a:prstGeom prst="rect">
            <a:avLst/>
          </a:prstGeom>
        </p:spPr>
        <p:txBody>
          <a:bodyPr wrap="square">
            <a:spAutoFit/>
          </a:bodyPr>
          <a:lstStyle/>
          <a:p>
            <a:pPr lvl="0" algn="just">
              <a:buFont typeface="Wingdings" pitchFamily="2" charset="2"/>
              <a:buChar char="ü"/>
            </a:pPr>
            <a:r>
              <a:rPr lang="pt-BR" sz="2200" dirty="0" smtClean="0">
                <a:latin typeface="Calibri" pitchFamily="34" charset="0"/>
              </a:rPr>
              <a:t> A presente aula trata sobre as operações da OBAN, o vinculo dos militares no combate aos “criminosos”, e o meio para corromperem-se eticamente. </a:t>
            </a:r>
          </a:p>
        </p:txBody>
      </p:sp>
      <p:pic>
        <p:nvPicPr>
          <p:cNvPr id="21509" name="Picture 5" descr="C:\Documents and Settings\Administrador\Configurações locais\Temporary Internet Files\Content.IE5\W9MBCLYJ\MCj00889780000[1].wmf"/>
          <p:cNvPicPr>
            <a:picLocks noChangeAspect="1" noChangeArrowheads="1"/>
          </p:cNvPicPr>
          <p:nvPr/>
        </p:nvPicPr>
        <p:blipFill>
          <a:blip r:embed="rId2"/>
          <a:srcRect/>
          <a:stretch>
            <a:fillRect/>
          </a:stretch>
        </p:blipFill>
        <p:spPr bwMode="auto">
          <a:xfrm>
            <a:off x="500034" y="2928934"/>
            <a:ext cx="1857388" cy="2384973"/>
          </a:xfrm>
          <a:prstGeom prst="rect">
            <a:avLst/>
          </a:prstGeom>
          <a:noFill/>
        </p:spPr>
      </p:pic>
      <p:sp>
        <p:nvSpPr>
          <p:cNvPr id="7" name="Espaço Reservado para Número de Slide 6"/>
          <p:cNvSpPr>
            <a:spLocks noGrp="1"/>
          </p:cNvSpPr>
          <p:nvPr>
            <p:ph type="sldNum" sz="quarter" idx="12"/>
          </p:nvPr>
        </p:nvSpPr>
        <p:spPr/>
        <p:txBody>
          <a:bodyPr/>
          <a:lstStyle/>
          <a:p>
            <a:pPr>
              <a:defRPr/>
            </a:pPr>
            <a:fld id="{C0907652-5656-450B-B9E2-D997CC12C975}" type="slidenum">
              <a:rPr lang="pt-BR" smtClean="0"/>
              <a:pPr>
                <a:defRPr/>
              </a:pPr>
              <a:t>12</a:t>
            </a:fld>
            <a:r>
              <a:rPr lang="pt-BR" dirty="0" smtClean="0"/>
              <a:t>/12</a:t>
            </a:r>
            <a:endParaRPr lang="pt-BR" dirty="0"/>
          </a:p>
        </p:txBody>
      </p:sp>
      <p:sp>
        <p:nvSpPr>
          <p:cNvPr id="11" name="Retângulo 10"/>
          <p:cNvSpPr/>
          <p:nvPr/>
        </p:nvSpPr>
        <p:spPr>
          <a:xfrm>
            <a:off x="2643174" y="3286124"/>
            <a:ext cx="6143668" cy="1446550"/>
          </a:xfrm>
          <a:prstGeom prst="rect">
            <a:avLst/>
          </a:prstGeom>
        </p:spPr>
        <p:txBody>
          <a:bodyPr wrap="square">
            <a:spAutoFit/>
          </a:bodyPr>
          <a:lstStyle/>
          <a:p>
            <a:pPr algn="just">
              <a:buFont typeface="Wingdings" pitchFamily="2" charset="2"/>
              <a:buChar char="ü"/>
            </a:pPr>
            <a:r>
              <a:rPr lang="pt-BR" sz="2200" dirty="0" smtClean="0">
                <a:latin typeface="Calibri" pitchFamily="34" charset="0"/>
              </a:rPr>
              <a:t> Fica esclarecido que a tortura, que se relacionava direta ou indiretamente com todos os militares, tornara-se obsoleta, visto que a “subversão” desaparecia. </a:t>
            </a:r>
            <a:endParaRPr lang="pt-BR" sz="2200" dirty="0">
              <a:latin typeface="Calibri" pitchFamily="34" charset="0"/>
            </a:endParaRPr>
          </a:p>
        </p:txBody>
      </p:sp>
      <p:sp>
        <p:nvSpPr>
          <p:cNvPr id="13" name="Retângulo 12"/>
          <p:cNvSpPr/>
          <p:nvPr/>
        </p:nvSpPr>
        <p:spPr>
          <a:xfrm>
            <a:off x="2643174" y="4714884"/>
            <a:ext cx="6143668" cy="1785104"/>
          </a:xfrm>
          <a:prstGeom prst="rect">
            <a:avLst/>
          </a:prstGeom>
        </p:spPr>
        <p:txBody>
          <a:bodyPr wrap="square">
            <a:spAutoFit/>
          </a:bodyPr>
          <a:lstStyle/>
          <a:p>
            <a:pPr algn="just">
              <a:buFont typeface="Wingdings" pitchFamily="2" charset="2"/>
              <a:buChar char="ü"/>
            </a:pPr>
            <a:r>
              <a:rPr lang="pt-BR" sz="2200" dirty="0" smtClean="0">
                <a:latin typeface="Calibri" pitchFamily="34" charset="0"/>
              </a:rPr>
              <a:t> Muitos torturadores temiam o fim do regime seguida da própria condenação. Assim, a saída encontrada foi manter e aumentar ainda mais a repressão, enquanto não se tinha a certeza de que os movimentos contra o regime haviam cessado.</a:t>
            </a:r>
            <a:endParaRPr lang="pt-BR" sz="2200" dirty="0">
              <a:latin typeface="Calibri" pitchFamily="34" charset="0"/>
            </a:endParaRPr>
          </a:p>
        </p:txBody>
      </p:sp>
      <p:sp>
        <p:nvSpPr>
          <p:cNvPr id="12" name="CaixaDeTexto 11"/>
          <p:cNvSpPr txBox="1"/>
          <p:nvPr/>
        </p:nvSpPr>
        <p:spPr>
          <a:xfrm>
            <a:off x="928662" y="285751"/>
            <a:ext cx="7572428" cy="830997"/>
          </a:xfrm>
          <a:prstGeom prst="rect">
            <a:avLst/>
          </a:prstGeom>
          <a:solidFill>
            <a:schemeClr val="accent6">
              <a:lumMod val="60000"/>
              <a:lumOff val="40000"/>
            </a:schemeClr>
          </a:solidFill>
          <a:effectLst>
            <a:softEdge rad="127000"/>
          </a:effectLst>
          <a:scene3d>
            <a:camera prst="perspectiveRelaxed"/>
            <a:lightRig rig="threePt" dir="t"/>
          </a:scene3d>
        </p:spPr>
        <p:style>
          <a:lnRef idx="2">
            <a:schemeClr val="accent6"/>
          </a:lnRef>
          <a:fillRef idx="1">
            <a:schemeClr val="lt1"/>
          </a:fillRef>
          <a:effectRef idx="0">
            <a:schemeClr val="accent6"/>
          </a:effectRef>
          <a:fontRef idx="minor">
            <a:schemeClr val="dk1"/>
          </a:fontRef>
        </p:style>
        <p:txBody>
          <a:bodyPr wrap="square">
            <a:spAutoFit/>
          </a:bodyPr>
          <a:lstStyle/>
          <a:p>
            <a:pPr algn="ctr" fontAlgn="auto">
              <a:spcBef>
                <a:spcPts val="0"/>
              </a:spcBef>
              <a:spcAft>
                <a:spcPts val="0"/>
              </a:spcAft>
              <a:defRPr/>
            </a:pPr>
            <a:r>
              <a:rPr lang="pt-BR" sz="2800" b="1" dirty="0">
                <a:latin typeface="Calibri" pitchFamily="34" charset="0"/>
              </a:rPr>
              <a:t>Curso Direito à Memória e à Verdade</a:t>
            </a:r>
          </a:p>
          <a:p>
            <a:pPr algn="ctr" fontAlgn="auto">
              <a:spcBef>
                <a:spcPts val="0"/>
              </a:spcBef>
              <a:spcAft>
                <a:spcPts val="0"/>
              </a:spcAft>
              <a:defRPr/>
            </a:pPr>
            <a:r>
              <a:rPr lang="pt-BR" sz="2000" b="1" dirty="0">
                <a:latin typeface="Calibri" pitchFamily="34" charset="0"/>
              </a:rPr>
              <a:t>Módulo </a:t>
            </a:r>
            <a:r>
              <a:rPr lang="pt-BR" sz="2000" b="1" dirty="0" smtClean="0">
                <a:latin typeface="Calibri" pitchFamily="34" charset="0"/>
              </a:rPr>
              <a:t>II </a:t>
            </a:r>
            <a:r>
              <a:rPr lang="pt-BR" sz="2000" b="1" dirty="0">
                <a:latin typeface="Calibri" pitchFamily="34" charset="0"/>
              </a:rPr>
              <a:t>Unidade </a:t>
            </a:r>
            <a:r>
              <a:rPr lang="pt-BR" sz="2000" b="1" dirty="0" smtClean="0">
                <a:latin typeface="Calibri" pitchFamily="34" charset="0"/>
              </a:rPr>
              <a:t>II </a:t>
            </a:r>
            <a:r>
              <a:rPr lang="pt-BR" sz="2000" b="1" dirty="0">
                <a:solidFill>
                  <a:srgbClr val="C00000"/>
                </a:solidFill>
                <a:latin typeface="Calibri" pitchFamily="34" charset="0"/>
              </a:rPr>
              <a:t>Aula </a:t>
            </a:r>
            <a:r>
              <a:rPr lang="pt-BR" sz="2000" b="1" dirty="0" smtClean="0">
                <a:solidFill>
                  <a:srgbClr val="C00000"/>
                </a:solidFill>
                <a:latin typeface="Calibri" pitchFamily="34" charset="0"/>
              </a:rPr>
              <a:t>17 – </a:t>
            </a:r>
            <a:r>
              <a:rPr lang="pt-BR" sz="2000" b="1" dirty="0" smtClean="0">
                <a:latin typeface="Calibri" pitchFamily="34" charset="0"/>
              </a:rPr>
              <a:t>Médici e a Violência Política</a:t>
            </a:r>
            <a:endParaRPr lang="pt-BR" sz="2000" b="1" dirty="0">
              <a:solidFill>
                <a:srgbClr val="FF0000"/>
              </a:solidFill>
              <a:latin typeface="Calibri" pitchFamily="34" charset="0"/>
            </a:endParaRPr>
          </a:p>
        </p:txBody>
      </p:sp>
    </p:spTree>
  </p:cSld>
  <p:clrMapOvr>
    <a:masterClrMapping/>
  </p:clrMapOvr>
  <p:transition>
    <p:push/>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mph" presetSubtype="0" fill="hold" grpId="1" nodeType="afterEffect">
                                  <p:stCondLst>
                                    <p:cond delay="0"/>
                                  </p:stCondLst>
                                  <p:childTnLst>
                                    <p:animEffect transition="out" filter="fade">
                                      <p:cBhvr>
                                        <p:cTn id="6" dur="3000" tmFilter="0, 0; .2, .5; .8, .5; 1, 0"/>
                                        <p:tgtEl>
                                          <p:spTgt spid="9"/>
                                        </p:tgtEl>
                                      </p:cBhvr>
                                    </p:animEffect>
                                    <p:animScale>
                                      <p:cBhvr>
                                        <p:cTn id="7" dur="1500" autoRev="1" fill="hold"/>
                                        <p:tgtEl>
                                          <p:spTgt spid="9"/>
                                        </p:tgtEl>
                                      </p:cBhvr>
                                      <p:by x="105000" y="105000"/>
                                    </p:animScale>
                                  </p:childTnLst>
                                </p:cTn>
                              </p:par>
                            </p:childTnLst>
                          </p:cTn>
                        </p:par>
                        <p:par>
                          <p:cTn id="8" fill="hold">
                            <p:stCondLst>
                              <p:cond delay="3000"/>
                            </p:stCondLst>
                            <p:childTnLst>
                              <p:par>
                                <p:cTn id="9" presetID="26" presetClass="emph" presetSubtype="0" fill="hold" grpId="0" nodeType="afterEffect">
                                  <p:stCondLst>
                                    <p:cond delay="0"/>
                                  </p:stCondLst>
                                  <p:childTnLst>
                                    <p:animEffect transition="out" filter="fade">
                                      <p:cBhvr>
                                        <p:cTn id="10" dur="3000" tmFilter="0, 0; .2, .5; .8, .5; 1, 0"/>
                                        <p:tgtEl>
                                          <p:spTgt spid="11"/>
                                        </p:tgtEl>
                                      </p:cBhvr>
                                    </p:animEffect>
                                    <p:animScale>
                                      <p:cBhvr>
                                        <p:cTn id="11" dur="1500" autoRev="1" fill="hold"/>
                                        <p:tgtEl>
                                          <p:spTgt spid="11"/>
                                        </p:tgtEl>
                                      </p:cBhvr>
                                      <p:by x="105000" y="105000"/>
                                    </p:animScale>
                                  </p:childTnLst>
                                </p:cTn>
                              </p:par>
                            </p:childTnLst>
                          </p:cTn>
                        </p:par>
                        <p:par>
                          <p:cTn id="12" fill="hold">
                            <p:stCondLst>
                              <p:cond delay="6000"/>
                            </p:stCondLst>
                            <p:childTnLst>
                              <p:par>
                                <p:cTn id="13" presetID="26" presetClass="emph" presetSubtype="0" fill="hold" grpId="0" nodeType="afterEffect">
                                  <p:stCondLst>
                                    <p:cond delay="0"/>
                                  </p:stCondLst>
                                  <p:childTnLst>
                                    <p:animEffect transition="out" filter="fade">
                                      <p:cBhvr>
                                        <p:cTn id="14" dur="3000" tmFilter="0, 0; .2, .5; .8, .5; 1, 0"/>
                                        <p:tgtEl>
                                          <p:spTgt spid="13"/>
                                        </p:tgtEl>
                                      </p:cBhvr>
                                    </p:animEffect>
                                    <p:animScale>
                                      <p:cBhvr>
                                        <p:cTn id="15" dur="1500" autoRev="1" fill="hold"/>
                                        <p:tgtEl>
                                          <p:spTgt spid="13"/>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1"/>
      <p:bldP spid="11" grpId="0"/>
      <p:bldP spid="13"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Espaço Reservado para Número de Slide 6"/>
          <p:cNvSpPr>
            <a:spLocks noGrp="1"/>
          </p:cNvSpPr>
          <p:nvPr>
            <p:ph type="sldNum" sz="quarter" idx="12"/>
          </p:nvPr>
        </p:nvSpPr>
        <p:spPr/>
        <p:txBody>
          <a:bodyPr/>
          <a:lstStyle/>
          <a:p>
            <a:pPr>
              <a:defRPr/>
            </a:pPr>
            <a:fld id="{C0907652-5656-450B-B9E2-D997CC12C975}" type="slidenum">
              <a:rPr lang="pt-BR" smtClean="0"/>
              <a:pPr>
                <a:defRPr/>
              </a:pPr>
              <a:t>2</a:t>
            </a:fld>
            <a:r>
              <a:rPr lang="pt-BR" dirty="0" smtClean="0"/>
              <a:t>/12</a:t>
            </a:r>
            <a:endParaRPr lang="pt-BR" dirty="0"/>
          </a:p>
        </p:txBody>
      </p:sp>
      <p:sp>
        <p:nvSpPr>
          <p:cNvPr id="10" name="CaixaDeTexto 9"/>
          <p:cNvSpPr txBox="1"/>
          <p:nvPr/>
        </p:nvSpPr>
        <p:spPr>
          <a:xfrm>
            <a:off x="4572000" y="3071810"/>
            <a:ext cx="269626" cy="461665"/>
          </a:xfrm>
          <a:prstGeom prst="rect">
            <a:avLst/>
          </a:prstGeom>
          <a:noFill/>
        </p:spPr>
        <p:txBody>
          <a:bodyPr wrap="none" rtlCol="0">
            <a:spAutoFit/>
          </a:bodyPr>
          <a:lstStyle/>
          <a:p>
            <a:r>
              <a:rPr lang="pt-BR" sz="2400" dirty="0" smtClean="0"/>
              <a:t> </a:t>
            </a:r>
            <a:endParaRPr lang="pt-BR" dirty="0"/>
          </a:p>
        </p:txBody>
      </p:sp>
      <p:pic>
        <p:nvPicPr>
          <p:cNvPr id="4100" name="Picture 4" descr="http://www.otempo.com.br/capa/img/transp.gif"/>
          <p:cNvPicPr>
            <a:picLocks noChangeAspect="1" noChangeArrowheads="1"/>
          </p:cNvPicPr>
          <p:nvPr/>
        </p:nvPicPr>
        <p:blipFill>
          <a:blip r:embed="rId2"/>
          <a:srcRect/>
          <a:stretch>
            <a:fillRect/>
          </a:stretch>
        </p:blipFill>
        <p:spPr bwMode="auto">
          <a:xfrm>
            <a:off x="155575" y="-84138"/>
            <a:ext cx="47625" cy="47625"/>
          </a:xfrm>
          <a:prstGeom prst="rect">
            <a:avLst/>
          </a:prstGeom>
          <a:noFill/>
        </p:spPr>
      </p:pic>
      <p:sp>
        <p:nvSpPr>
          <p:cNvPr id="19" name="Retângulo 18"/>
          <p:cNvSpPr/>
          <p:nvPr/>
        </p:nvSpPr>
        <p:spPr>
          <a:xfrm>
            <a:off x="571472" y="1142984"/>
            <a:ext cx="8072494" cy="1446550"/>
          </a:xfrm>
          <a:prstGeom prst="rect">
            <a:avLst/>
          </a:prstGeom>
        </p:spPr>
        <p:txBody>
          <a:bodyPr wrap="square">
            <a:spAutoFit/>
          </a:bodyPr>
          <a:lstStyle/>
          <a:p>
            <a:pPr algn="just"/>
            <a:r>
              <a:rPr lang="pt-BR" sz="2200" dirty="0" smtClean="0">
                <a:latin typeface="Calibri" pitchFamily="34" charset="0"/>
              </a:rPr>
              <a:t>Até meados de 1968 os militares não tinham se envolvido diretamente no interrogatório de presos políticos, exceto nos meses que se seguiram imediatamente ao golpe de 1964. Porém em 1968 os protestos </a:t>
            </a:r>
            <a:r>
              <a:rPr lang="pt-BR" sz="2200" dirty="0" smtClean="0">
                <a:latin typeface="Calibri" pitchFamily="34" charset="0"/>
              </a:rPr>
              <a:t>e </a:t>
            </a:r>
            <a:r>
              <a:rPr lang="pt-BR" sz="2200" dirty="0" smtClean="0">
                <a:latin typeface="Calibri" pitchFamily="34" charset="0"/>
              </a:rPr>
              <a:t>as greves </a:t>
            </a:r>
            <a:r>
              <a:rPr lang="pt-BR" sz="2200" dirty="0" smtClean="0">
                <a:latin typeface="Calibri" pitchFamily="34" charset="0"/>
              </a:rPr>
              <a:t>pareciam </a:t>
            </a:r>
            <a:r>
              <a:rPr lang="pt-BR" sz="2200" dirty="0" smtClean="0">
                <a:latin typeface="Calibri" pitchFamily="34" charset="0"/>
              </a:rPr>
              <a:t>um retorno à era de Goulart. </a:t>
            </a:r>
            <a:endParaRPr lang="pt-BR" sz="2200" dirty="0">
              <a:latin typeface="Calibri" pitchFamily="34" charset="0"/>
            </a:endParaRPr>
          </a:p>
        </p:txBody>
      </p:sp>
      <p:sp>
        <p:nvSpPr>
          <p:cNvPr id="12" name="Retângulo 11"/>
          <p:cNvSpPr/>
          <p:nvPr/>
        </p:nvSpPr>
        <p:spPr>
          <a:xfrm>
            <a:off x="4500562" y="2857496"/>
            <a:ext cx="4071966" cy="3139321"/>
          </a:xfrm>
          <a:prstGeom prst="rect">
            <a:avLst/>
          </a:prstGeom>
        </p:spPr>
        <p:txBody>
          <a:bodyPr wrap="square">
            <a:spAutoFit/>
          </a:bodyPr>
          <a:lstStyle/>
          <a:p>
            <a:pPr algn="just"/>
            <a:r>
              <a:rPr lang="pt-BR" sz="2200" dirty="0" smtClean="0">
                <a:latin typeface="Calibri" pitchFamily="34" charset="0"/>
              </a:rPr>
              <a:t>Os militares “linha dura” estavam convencidos de que lhes cabia assumir um controle mais direto das atividades dos “subversivos</a:t>
            </a:r>
            <a:r>
              <a:rPr lang="pt-BR" sz="2200" dirty="0" smtClean="0">
                <a:latin typeface="Calibri" pitchFamily="34" charset="0"/>
              </a:rPr>
              <a:t>”. Eles </a:t>
            </a:r>
            <a:r>
              <a:rPr lang="pt-BR" sz="2200" dirty="0" smtClean="0">
                <a:latin typeface="Calibri" pitchFamily="34" charset="0"/>
              </a:rPr>
              <a:t>tinham uma explicação: pela doutrina da segurança nacional, era responsabilidade direta dos militares zelar pela segurança interna.</a:t>
            </a:r>
            <a:endParaRPr lang="pt-BR" sz="2200" dirty="0">
              <a:latin typeface="Calibri" pitchFamily="34" charset="0"/>
            </a:endParaRPr>
          </a:p>
        </p:txBody>
      </p:sp>
      <p:pic>
        <p:nvPicPr>
          <p:cNvPr id="12290" name="Picture 2" descr="vestibulandos_12.jpg"/>
          <p:cNvPicPr>
            <a:picLocks noChangeAspect="1" noChangeArrowheads="1"/>
          </p:cNvPicPr>
          <p:nvPr/>
        </p:nvPicPr>
        <p:blipFill>
          <a:blip r:embed="rId3"/>
          <a:srcRect/>
          <a:stretch>
            <a:fillRect/>
          </a:stretch>
        </p:blipFill>
        <p:spPr bwMode="auto">
          <a:xfrm>
            <a:off x="642910" y="3071810"/>
            <a:ext cx="3643306" cy="2550314"/>
          </a:xfrm>
          <a:prstGeom prst="rect">
            <a:avLst/>
          </a:prstGeom>
          <a:ln>
            <a:noFill/>
          </a:ln>
          <a:effectLst>
            <a:outerShdw blurRad="292100" dist="139700" dir="2700000" algn="tl" rotWithShape="0">
              <a:srgbClr val="333333">
                <a:alpha val="65000"/>
              </a:srgbClr>
            </a:outerShdw>
          </a:effectLst>
        </p:spPr>
      </p:pic>
      <p:sp>
        <p:nvSpPr>
          <p:cNvPr id="9" name="Retângulo 8"/>
          <p:cNvSpPr/>
          <p:nvPr/>
        </p:nvSpPr>
        <p:spPr>
          <a:xfrm>
            <a:off x="642910" y="5715016"/>
            <a:ext cx="3682418" cy="276999"/>
          </a:xfrm>
          <a:prstGeom prst="rect">
            <a:avLst/>
          </a:prstGeom>
        </p:spPr>
        <p:txBody>
          <a:bodyPr wrap="none">
            <a:spAutoFit/>
          </a:bodyPr>
          <a:lstStyle/>
          <a:p>
            <a:r>
              <a:rPr lang="pt-BR" sz="1200" b="1" dirty="0" smtClean="0">
                <a:latin typeface="+mj-lt"/>
              </a:rPr>
              <a:t>Confronto entre policiais e estudantes  em 1968</a:t>
            </a:r>
            <a:endParaRPr lang="pt-BR" sz="1200" b="1" dirty="0">
              <a:latin typeface="+mj-lt"/>
            </a:endParaRPr>
          </a:p>
        </p:txBody>
      </p:sp>
      <p:sp>
        <p:nvSpPr>
          <p:cNvPr id="11" name="Retângulo 10"/>
          <p:cNvSpPr/>
          <p:nvPr/>
        </p:nvSpPr>
        <p:spPr>
          <a:xfrm rot="16200000">
            <a:off x="-54076" y="4339170"/>
            <a:ext cx="1178528" cy="215444"/>
          </a:xfrm>
          <a:prstGeom prst="rect">
            <a:avLst/>
          </a:prstGeom>
        </p:spPr>
        <p:txBody>
          <a:bodyPr wrap="none">
            <a:spAutoFit/>
          </a:bodyPr>
          <a:lstStyle/>
          <a:p>
            <a:r>
              <a:rPr lang="pt-BR" sz="800" dirty="0" smtClean="0">
                <a:latin typeface="Calibri" pitchFamily="34" charset="0"/>
              </a:rPr>
              <a:t>Foto: Correio da Manhã</a:t>
            </a:r>
            <a:endParaRPr lang="pt-BR" sz="800" dirty="0">
              <a:latin typeface="Calibri" pitchFamily="34" charset="0"/>
            </a:endParaRPr>
          </a:p>
        </p:txBody>
      </p:sp>
      <p:sp>
        <p:nvSpPr>
          <p:cNvPr id="13" name="CaixaDeTexto 12"/>
          <p:cNvSpPr txBox="1"/>
          <p:nvPr/>
        </p:nvSpPr>
        <p:spPr>
          <a:xfrm>
            <a:off x="928662" y="285751"/>
            <a:ext cx="7572428" cy="830997"/>
          </a:xfrm>
          <a:prstGeom prst="rect">
            <a:avLst/>
          </a:prstGeom>
          <a:solidFill>
            <a:schemeClr val="accent6">
              <a:lumMod val="60000"/>
              <a:lumOff val="40000"/>
            </a:schemeClr>
          </a:solidFill>
          <a:effectLst>
            <a:softEdge rad="127000"/>
          </a:effectLst>
          <a:scene3d>
            <a:camera prst="perspectiveRelaxed"/>
            <a:lightRig rig="threePt" dir="t"/>
          </a:scene3d>
        </p:spPr>
        <p:style>
          <a:lnRef idx="2">
            <a:schemeClr val="accent6"/>
          </a:lnRef>
          <a:fillRef idx="1">
            <a:schemeClr val="lt1"/>
          </a:fillRef>
          <a:effectRef idx="0">
            <a:schemeClr val="accent6"/>
          </a:effectRef>
          <a:fontRef idx="minor">
            <a:schemeClr val="dk1"/>
          </a:fontRef>
        </p:style>
        <p:txBody>
          <a:bodyPr wrap="square">
            <a:spAutoFit/>
          </a:bodyPr>
          <a:lstStyle/>
          <a:p>
            <a:pPr algn="ctr" fontAlgn="auto">
              <a:spcBef>
                <a:spcPts val="0"/>
              </a:spcBef>
              <a:spcAft>
                <a:spcPts val="0"/>
              </a:spcAft>
              <a:defRPr/>
            </a:pPr>
            <a:r>
              <a:rPr lang="pt-BR" sz="2800" b="1" dirty="0">
                <a:latin typeface="Calibri" pitchFamily="34" charset="0"/>
              </a:rPr>
              <a:t>Curso Direito à Memória e à Verdade</a:t>
            </a:r>
          </a:p>
          <a:p>
            <a:pPr algn="ctr" fontAlgn="auto">
              <a:spcBef>
                <a:spcPts val="0"/>
              </a:spcBef>
              <a:spcAft>
                <a:spcPts val="0"/>
              </a:spcAft>
              <a:defRPr/>
            </a:pPr>
            <a:r>
              <a:rPr lang="pt-BR" sz="2000" b="1" dirty="0">
                <a:latin typeface="Calibri" pitchFamily="34" charset="0"/>
              </a:rPr>
              <a:t>Módulo </a:t>
            </a:r>
            <a:r>
              <a:rPr lang="pt-BR" sz="2000" b="1" dirty="0" smtClean="0">
                <a:latin typeface="Calibri" pitchFamily="34" charset="0"/>
              </a:rPr>
              <a:t>II </a:t>
            </a:r>
            <a:r>
              <a:rPr lang="pt-BR" sz="2000" b="1" dirty="0">
                <a:latin typeface="Calibri" pitchFamily="34" charset="0"/>
              </a:rPr>
              <a:t>Unidade </a:t>
            </a:r>
            <a:r>
              <a:rPr lang="pt-BR" sz="2000" b="1" dirty="0" smtClean="0">
                <a:latin typeface="Calibri" pitchFamily="34" charset="0"/>
              </a:rPr>
              <a:t>II </a:t>
            </a:r>
            <a:r>
              <a:rPr lang="pt-BR" sz="2000" b="1" dirty="0">
                <a:solidFill>
                  <a:srgbClr val="C00000"/>
                </a:solidFill>
                <a:latin typeface="Calibri" pitchFamily="34" charset="0"/>
              </a:rPr>
              <a:t>Aula </a:t>
            </a:r>
            <a:r>
              <a:rPr lang="pt-BR" sz="2000" b="1" dirty="0" smtClean="0">
                <a:solidFill>
                  <a:srgbClr val="C00000"/>
                </a:solidFill>
                <a:latin typeface="Calibri" pitchFamily="34" charset="0"/>
              </a:rPr>
              <a:t>17 – </a:t>
            </a:r>
            <a:r>
              <a:rPr lang="pt-BR" sz="2000" b="1" dirty="0" smtClean="0">
                <a:latin typeface="Calibri" pitchFamily="34" charset="0"/>
              </a:rPr>
              <a:t>Médici e a Violência Política</a:t>
            </a:r>
            <a:endParaRPr lang="pt-BR" sz="2000" b="1" dirty="0">
              <a:solidFill>
                <a:srgbClr val="FF0000"/>
              </a:solidFill>
              <a:latin typeface="Calibri" pitchFamily="34" charset="0"/>
            </a:endParaRPr>
          </a:p>
        </p:txBody>
      </p:sp>
    </p:spTree>
  </p:cSld>
  <p:clrMapOvr>
    <a:masterClrMapping/>
  </p:clrMapOvr>
  <p:transition>
    <p:push/>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1" presetClass="entr" presetSubtype="0" fill="hold" nodeType="withEffect">
                                  <p:stCondLst>
                                    <p:cond delay="0"/>
                                  </p:stCondLst>
                                  <p:iterate type="lt">
                                    <p:tmPct val="5000"/>
                                  </p:iterate>
                                  <p:childTnLst>
                                    <p:set>
                                      <p:cBhvr>
                                        <p:cTn id="6" dur="1" fill="hold">
                                          <p:stCondLst>
                                            <p:cond delay="0"/>
                                          </p:stCondLst>
                                        </p:cTn>
                                        <p:tgtEl>
                                          <p:spTgt spid="12290"/>
                                        </p:tgtEl>
                                        <p:attrNameLst>
                                          <p:attrName>style.visibility</p:attrName>
                                        </p:attrNameLst>
                                      </p:cBhvr>
                                      <p:to>
                                        <p:strVal val="visible"/>
                                      </p:to>
                                    </p:set>
                                    <p:anim calcmode="lin" valueType="num">
                                      <p:cBhvr>
                                        <p:cTn id="7" dur="2000" fill="hold"/>
                                        <p:tgtEl>
                                          <p:spTgt spid="12290"/>
                                        </p:tgtEl>
                                        <p:attrNameLst>
                                          <p:attrName>ppt_w</p:attrName>
                                        </p:attrNameLst>
                                      </p:cBhvr>
                                      <p:tavLst>
                                        <p:tav tm="0">
                                          <p:val>
                                            <p:fltVal val="0"/>
                                          </p:val>
                                        </p:tav>
                                        <p:tav tm="100000">
                                          <p:val>
                                            <p:strVal val="#ppt_w"/>
                                          </p:val>
                                        </p:tav>
                                      </p:tavLst>
                                    </p:anim>
                                    <p:anim calcmode="lin" valueType="num">
                                      <p:cBhvr>
                                        <p:cTn id="8" dur="2000" fill="hold"/>
                                        <p:tgtEl>
                                          <p:spTgt spid="12290"/>
                                        </p:tgtEl>
                                        <p:attrNameLst>
                                          <p:attrName>ppt_h</p:attrName>
                                        </p:attrNameLst>
                                      </p:cBhvr>
                                      <p:tavLst>
                                        <p:tav tm="0">
                                          <p:val>
                                            <p:fltVal val="0"/>
                                          </p:val>
                                        </p:tav>
                                        <p:tav tm="100000">
                                          <p:val>
                                            <p:strVal val="#ppt_h"/>
                                          </p:val>
                                        </p:tav>
                                      </p:tavLst>
                                    </p:anim>
                                    <p:anim calcmode="lin" valueType="num">
                                      <p:cBhvr>
                                        <p:cTn id="9" dur="2000" fill="hold"/>
                                        <p:tgtEl>
                                          <p:spTgt spid="12290"/>
                                        </p:tgtEl>
                                        <p:attrNameLst>
                                          <p:attrName>style.rotation</p:attrName>
                                        </p:attrNameLst>
                                      </p:cBhvr>
                                      <p:tavLst>
                                        <p:tav tm="0">
                                          <p:val>
                                            <p:fltVal val="90"/>
                                          </p:val>
                                        </p:tav>
                                        <p:tav tm="100000">
                                          <p:val>
                                            <p:fltVal val="0"/>
                                          </p:val>
                                        </p:tav>
                                      </p:tavLst>
                                    </p:anim>
                                    <p:animEffect transition="in" filter="fade">
                                      <p:cBhvr>
                                        <p:cTn id="10" dur="2000"/>
                                        <p:tgtEl>
                                          <p:spTgt spid="12290"/>
                                        </p:tgtEl>
                                      </p:cBhvr>
                                    </p:animEffect>
                                  </p:childTnLst>
                                </p:cTn>
                              </p:par>
                            </p:childTnLst>
                          </p:cTn>
                        </p:par>
                        <p:par>
                          <p:cTn id="11" fill="hold">
                            <p:stCondLst>
                              <p:cond delay="2000"/>
                            </p:stCondLst>
                            <p:childTnLst>
                              <p:par>
                                <p:cTn id="12" presetID="1" presetClass="entr" presetSubtype="0" fill="hold" grpId="0" nodeType="afterEffect">
                                  <p:stCondLst>
                                    <p:cond delay="0"/>
                                  </p:stCondLst>
                                  <p:childTnLst>
                                    <p:set>
                                      <p:cBhvr>
                                        <p:cTn id="13" dur="1" fill="hold">
                                          <p:stCondLst>
                                            <p:cond delay="0"/>
                                          </p:stCondLst>
                                        </p:cTn>
                                        <p:tgtEl>
                                          <p:spTgt spid="11"/>
                                        </p:tgtEl>
                                        <p:attrNameLst>
                                          <p:attrName>style.visibility</p:attrName>
                                        </p:attrNameLst>
                                      </p:cBhvr>
                                      <p:to>
                                        <p:strVal val="visible"/>
                                      </p:to>
                                    </p:set>
                                  </p:childTnLst>
                                </p:cTn>
                              </p:par>
                            </p:childTnLst>
                          </p:cTn>
                        </p:par>
                        <p:par>
                          <p:cTn id="14" fill="hold">
                            <p:stCondLst>
                              <p:cond delay="2000"/>
                            </p:stCondLst>
                            <p:childTnLst>
                              <p:par>
                                <p:cTn id="15" presetID="1" presetClass="entr" presetSubtype="0" fill="hold" grpId="0" nodeType="afterEffect">
                                  <p:stCondLst>
                                    <p:cond delay="0"/>
                                  </p:stCondLst>
                                  <p:childTnLst>
                                    <p:set>
                                      <p:cBhvr>
                                        <p:cTn id="16"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1"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Espaço Reservado para Número de Slide 11"/>
          <p:cNvSpPr>
            <a:spLocks noGrp="1"/>
          </p:cNvSpPr>
          <p:nvPr>
            <p:ph type="sldNum" sz="quarter" idx="12"/>
          </p:nvPr>
        </p:nvSpPr>
        <p:spPr/>
        <p:txBody>
          <a:bodyPr/>
          <a:lstStyle/>
          <a:p>
            <a:pPr>
              <a:defRPr/>
            </a:pPr>
            <a:fld id="{C0907652-5656-450B-B9E2-D997CC12C975}" type="slidenum">
              <a:rPr lang="pt-BR" smtClean="0"/>
              <a:pPr>
                <a:defRPr/>
              </a:pPr>
              <a:t>3</a:t>
            </a:fld>
            <a:r>
              <a:rPr lang="pt-BR" dirty="0" smtClean="0"/>
              <a:t>/12</a:t>
            </a:r>
            <a:endParaRPr lang="pt-BR" dirty="0"/>
          </a:p>
        </p:txBody>
      </p:sp>
      <p:sp>
        <p:nvSpPr>
          <p:cNvPr id="26" name="CaixaDeTexto 25"/>
          <p:cNvSpPr txBox="1"/>
          <p:nvPr/>
        </p:nvSpPr>
        <p:spPr>
          <a:xfrm>
            <a:off x="428596" y="1787902"/>
            <a:ext cx="5643602" cy="2308324"/>
          </a:xfrm>
          <a:prstGeom prst="rect">
            <a:avLst/>
          </a:prstGeom>
          <a:noFill/>
        </p:spPr>
        <p:txBody>
          <a:bodyPr wrap="square" rtlCol="0">
            <a:spAutoFit/>
          </a:bodyPr>
          <a:lstStyle/>
          <a:p>
            <a:pPr algn="just"/>
            <a:r>
              <a:rPr lang="pt-BR" sz="2400" dirty="0" smtClean="0">
                <a:latin typeface="Calibri" pitchFamily="34" charset="0"/>
              </a:rPr>
              <a:t>A tentativa oficial de participar no controle da “subversão” apareceu no início de 1969, com a criação da </a:t>
            </a:r>
            <a:r>
              <a:rPr lang="pt-BR" sz="2400" b="1" dirty="0" smtClean="0">
                <a:solidFill>
                  <a:srgbClr val="C00000"/>
                </a:solidFill>
                <a:latin typeface="Calibri" pitchFamily="34" charset="0"/>
              </a:rPr>
              <a:t>Operação Bandeirantes - OBAN</a:t>
            </a:r>
            <a:r>
              <a:rPr lang="pt-BR" sz="2400" dirty="0" smtClean="0">
                <a:solidFill>
                  <a:srgbClr val="FF0000"/>
                </a:solidFill>
                <a:latin typeface="Calibri" pitchFamily="34" charset="0"/>
              </a:rPr>
              <a:t> </a:t>
            </a:r>
            <a:r>
              <a:rPr lang="pt-BR" sz="2400" dirty="0" smtClean="0">
                <a:latin typeface="Calibri" pitchFamily="34" charset="0"/>
              </a:rPr>
              <a:t>que consistia na combinação de forças da polícia com oficiais de segurança das forças armadas.</a:t>
            </a:r>
            <a:endParaRPr lang="pt-BR" sz="2400" dirty="0">
              <a:latin typeface="Calibri" pitchFamily="34" charset="0"/>
            </a:endParaRPr>
          </a:p>
        </p:txBody>
      </p:sp>
      <p:sp>
        <p:nvSpPr>
          <p:cNvPr id="11" name="Retângulo 10"/>
          <p:cNvSpPr/>
          <p:nvPr/>
        </p:nvSpPr>
        <p:spPr>
          <a:xfrm>
            <a:off x="428596" y="4288232"/>
            <a:ext cx="8429684" cy="1569660"/>
          </a:xfrm>
          <a:prstGeom prst="rect">
            <a:avLst/>
          </a:prstGeom>
        </p:spPr>
        <p:txBody>
          <a:bodyPr wrap="square">
            <a:spAutoFit/>
          </a:bodyPr>
          <a:lstStyle/>
          <a:p>
            <a:pPr algn="just"/>
            <a:r>
              <a:rPr lang="pt-BR" sz="2400" dirty="0" smtClean="0">
                <a:latin typeface="Calibri" pitchFamily="34" charset="0"/>
              </a:rPr>
              <a:t>Firmas brasileiras foram pressionadas a </a:t>
            </a:r>
          </a:p>
          <a:p>
            <a:pPr algn="just"/>
            <a:r>
              <a:rPr lang="pt-BR" sz="2400" dirty="0" smtClean="0">
                <a:latin typeface="Calibri" pitchFamily="34" charset="0"/>
              </a:rPr>
              <a:t>contribuir, por exemplo, com dinheiro e veículos para a OBAN e posteriormente ao Destacamento de Operações de Informações - Centro de Operações de Defesa Interna - DOI-CODI.</a:t>
            </a:r>
            <a:endParaRPr lang="pt-BR" sz="2400" dirty="0">
              <a:latin typeface="Calibri" pitchFamily="34" charset="0"/>
            </a:endParaRPr>
          </a:p>
        </p:txBody>
      </p:sp>
      <p:pic>
        <p:nvPicPr>
          <p:cNvPr id="11267" name="Picture 3"/>
          <p:cNvPicPr>
            <a:picLocks noChangeAspect="1" noChangeArrowheads="1"/>
          </p:cNvPicPr>
          <p:nvPr/>
        </p:nvPicPr>
        <p:blipFill>
          <a:blip r:embed="rId2"/>
          <a:srcRect/>
          <a:stretch>
            <a:fillRect/>
          </a:stretch>
        </p:blipFill>
        <p:spPr bwMode="auto">
          <a:xfrm>
            <a:off x="6286512" y="1716463"/>
            <a:ext cx="2151074" cy="2890505"/>
          </a:xfrm>
          <a:prstGeom prst="rect">
            <a:avLst/>
          </a:prstGeom>
          <a:solidFill>
            <a:srgbClr val="FFFFFF">
              <a:shade val="85000"/>
            </a:srgbClr>
          </a:solidFill>
          <a:ln w="76200" cap="sq">
            <a:solidFill>
              <a:srgbClr val="FFFFFF"/>
            </a:solidFill>
            <a:miter lim="800000"/>
          </a:ln>
          <a:effectLst>
            <a:outerShdw blurRad="65000" dist="50800" dir="12900000" kx="195000" ky="145000" algn="tl" rotWithShape="0">
              <a:srgbClr val="000000">
                <a:alpha val="30000"/>
              </a:srgbClr>
            </a:outerShdw>
          </a:effectLst>
          <a:scene3d>
            <a:camera prst="orthographicFront">
              <a:rot lat="0" lon="0" rev="360000"/>
            </a:camera>
            <a:lightRig rig="twoPt" dir="t">
              <a:rot lat="0" lon="0" rev="7200000"/>
            </a:lightRig>
          </a:scene3d>
          <a:sp3d contourW="12700">
            <a:bevelT w="25400" h="19050"/>
            <a:contourClr>
              <a:srgbClr val="969696"/>
            </a:contourClr>
          </a:sp3d>
        </p:spPr>
      </p:pic>
      <p:sp>
        <p:nvSpPr>
          <p:cNvPr id="8" name="CaixaDeTexto 7"/>
          <p:cNvSpPr txBox="1"/>
          <p:nvPr/>
        </p:nvSpPr>
        <p:spPr>
          <a:xfrm>
            <a:off x="928662" y="285751"/>
            <a:ext cx="7572428" cy="830997"/>
          </a:xfrm>
          <a:prstGeom prst="rect">
            <a:avLst/>
          </a:prstGeom>
          <a:solidFill>
            <a:schemeClr val="accent6">
              <a:lumMod val="60000"/>
              <a:lumOff val="40000"/>
            </a:schemeClr>
          </a:solidFill>
          <a:effectLst>
            <a:softEdge rad="127000"/>
          </a:effectLst>
          <a:scene3d>
            <a:camera prst="perspectiveRelaxed"/>
            <a:lightRig rig="threePt" dir="t"/>
          </a:scene3d>
        </p:spPr>
        <p:style>
          <a:lnRef idx="2">
            <a:schemeClr val="accent6"/>
          </a:lnRef>
          <a:fillRef idx="1">
            <a:schemeClr val="lt1"/>
          </a:fillRef>
          <a:effectRef idx="0">
            <a:schemeClr val="accent6"/>
          </a:effectRef>
          <a:fontRef idx="minor">
            <a:schemeClr val="dk1"/>
          </a:fontRef>
        </p:style>
        <p:txBody>
          <a:bodyPr wrap="square">
            <a:spAutoFit/>
          </a:bodyPr>
          <a:lstStyle/>
          <a:p>
            <a:pPr algn="ctr" fontAlgn="auto">
              <a:spcBef>
                <a:spcPts val="0"/>
              </a:spcBef>
              <a:spcAft>
                <a:spcPts val="0"/>
              </a:spcAft>
              <a:defRPr/>
            </a:pPr>
            <a:r>
              <a:rPr lang="pt-BR" sz="2800" b="1" dirty="0">
                <a:latin typeface="Calibri" pitchFamily="34" charset="0"/>
              </a:rPr>
              <a:t>Curso Direito à Memória e à Verdade</a:t>
            </a:r>
          </a:p>
          <a:p>
            <a:pPr algn="ctr" fontAlgn="auto">
              <a:spcBef>
                <a:spcPts val="0"/>
              </a:spcBef>
              <a:spcAft>
                <a:spcPts val="0"/>
              </a:spcAft>
              <a:defRPr/>
            </a:pPr>
            <a:r>
              <a:rPr lang="pt-BR" sz="2000" b="1" dirty="0">
                <a:latin typeface="Calibri" pitchFamily="34" charset="0"/>
              </a:rPr>
              <a:t>Módulo </a:t>
            </a:r>
            <a:r>
              <a:rPr lang="pt-BR" sz="2000" b="1" dirty="0" smtClean="0">
                <a:latin typeface="Calibri" pitchFamily="34" charset="0"/>
              </a:rPr>
              <a:t>II </a:t>
            </a:r>
            <a:r>
              <a:rPr lang="pt-BR" sz="2000" b="1" dirty="0">
                <a:latin typeface="Calibri" pitchFamily="34" charset="0"/>
              </a:rPr>
              <a:t>Unidade </a:t>
            </a:r>
            <a:r>
              <a:rPr lang="pt-BR" sz="2000" b="1" dirty="0" smtClean="0">
                <a:latin typeface="Calibri" pitchFamily="34" charset="0"/>
              </a:rPr>
              <a:t>II </a:t>
            </a:r>
            <a:r>
              <a:rPr lang="pt-BR" sz="2000" b="1" dirty="0">
                <a:solidFill>
                  <a:srgbClr val="C00000"/>
                </a:solidFill>
                <a:latin typeface="Calibri" pitchFamily="34" charset="0"/>
              </a:rPr>
              <a:t>Aula </a:t>
            </a:r>
            <a:r>
              <a:rPr lang="pt-BR" sz="2000" b="1" dirty="0" smtClean="0">
                <a:solidFill>
                  <a:srgbClr val="C00000"/>
                </a:solidFill>
                <a:latin typeface="Calibri" pitchFamily="34" charset="0"/>
              </a:rPr>
              <a:t>17 – </a:t>
            </a:r>
            <a:r>
              <a:rPr lang="pt-BR" sz="2000" b="1" dirty="0" smtClean="0">
                <a:latin typeface="Calibri" pitchFamily="34" charset="0"/>
              </a:rPr>
              <a:t>Médici e a Violência Política</a:t>
            </a:r>
            <a:endParaRPr lang="pt-BR" sz="2000" b="1" dirty="0">
              <a:solidFill>
                <a:srgbClr val="FF0000"/>
              </a:solidFill>
              <a:latin typeface="Calibri" pitchFamily="34" charset="0"/>
            </a:endParaRPr>
          </a:p>
        </p:txBody>
      </p:sp>
    </p:spTree>
  </p:cSld>
  <p:clrMapOvr>
    <a:masterClrMapping/>
  </p:clrMapOvr>
  <p:transition>
    <p:push/>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Espaço Reservado para Número de Slide 11"/>
          <p:cNvSpPr>
            <a:spLocks noGrp="1"/>
          </p:cNvSpPr>
          <p:nvPr>
            <p:ph type="sldNum" sz="quarter" idx="12"/>
          </p:nvPr>
        </p:nvSpPr>
        <p:spPr/>
        <p:txBody>
          <a:bodyPr/>
          <a:lstStyle/>
          <a:p>
            <a:pPr>
              <a:defRPr/>
            </a:pPr>
            <a:fld id="{C0907652-5656-450B-B9E2-D997CC12C975}" type="slidenum">
              <a:rPr lang="pt-BR" smtClean="0"/>
              <a:pPr>
                <a:defRPr/>
              </a:pPr>
              <a:t>4</a:t>
            </a:fld>
            <a:r>
              <a:rPr lang="pt-BR" dirty="0" smtClean="0"/>
              <a:t>/12</a:t>
            </a:r>
            <a:endParaRPr lang="pt-BR" dirty="0"/>
          </a:p>
        </p:txBody>
      </p:sp>
      <p:sp>
        <p:nvSpPr>
          <p:cNvPr id="9" name="Retângulo 8"/>
          <p:cNvSpPr/>
          <p:nvPr/>
        </p:nvSpPr>
        <p:spPr>
          <a:xfrm>
            <a:off x="500034" y="1500174"/>
            <a:ext cx="8143932" cy="1938992"/>
          </a:xfrm>
          <a:prstGeom prst="rect">
            <a:avLst/>
          </a:prstGeom>
        </p:spPr>
        <p:txBody>
          <a:bodyPr wrap="square">
            <a:spAutoFit/>
          </a:bodyPr>
          <a:lstStyle/>
          <a:p>
            <a:pPr algn="just"/>
            <a:r>
              <a:rPr lang="pt-BR" sz="2400" dirty="0" smtClean="0">
                <a:latin typeface="Calibri" pitchFamily="34" charset="0"/>
              </a:rPr>
              <a:t>O apoio militar à Operação Bandeirantes - OBAN foi criticado dentro da própria instituição militar. Mas a própria natureza do regime, levou Médici a tomar ações em fevereiro de 1970, anunciando que não haveria direitos para os “</a:t>
            </a:r>
            <a:r>
              <a:rPr lang="pt-BR" sz="2400" dirty="0" err="1" smtClean="0">
                <a:latin typeface="Calibri" pitchFamily="34" charset="0"/>
              </a:rPr>
              <a:t>pseudobrasileiros</a:t>
            </a:r>
            <a:r>
              <a:rPr lang="pt-BR" sz="2400" dirty="0" smtClean="0">
                <a:latin typeface="Calibri" pitchFamily="34" charset="0"/>
              </a:rPr>
              <a:t>”.</a:t>
            </a:r>
          </a:p>
        </p:txBody>
      </p:sp>
      <p:sp>
        <p:nvSpPr>
          <p:cNvPr id="10" name="Retângulo 9"/>
          <p:cNvSpPr/>
          <p:nvPr/>
        </p:nvSpPr>
        <p:spPr>
          <a:xfrm>
            <a:off x="928662" y="4071942"/>
            <a:ext cx="4572000" cy="1938992"/>
          </a:xfrm>
          <a:prstGeom prst="rect">
            <a:avLst/>
          </a:prstGeom>
        </p:spPr>
        <p:txBody>
          <a:bodyPr>
            <a:spAutoFit/>
          </a:bodyPr>
          <a:lstStyle/>
          <a:p>
            <a:pPr algn="just"/>
            <a:r>
              <a:rPr lang="pt-BR" sz="2400" dirty="0" smtClean="0">
                <a:latin typeface="Calibri" pitchFamily="34" charset="0"/>
              </a:rPr>
              <a:t>Um mês depois advertiu: “</a:t>
            </a:r>
            <a:r>
              <a:rPr lang="pt-BR" sz="2400" i="1" dirty="0" smtClean="0">
                <a:latin typeface="Calibri" pitchFamily="34" charset="0"/>
              </a:rPr>
              <a:t>Sim, haverá repressão – rigorosa e implacável. Mas somente contra o crime e somente contra os criminosos</a:t>
            </a:r>
            <a:r>
              <a:rPr lang="pt-BR" sz="2400" dirty="0" smtClean="0">
                <a:latin typeface="Calibri" pitchFamily="34" charset="0"/>
              </a:rPr>
              <a:t>”.</a:t>
            </a:r>
            <a:endParaRPr lang="pt-BR" sz="2400" dirty="0">
              <a:latin typeface="Calibri" pitchFamily="34" charset="0"/>
            </a:endParaRPr>
          </a:p>
        </p:txBody>
      </p:sp>
      <p:pic>
        <p:nvPicPr>
          <p:cNvPr id="10244" name="Picture 4" descr="Emílio Garrastazu Médici">
            <a:hlinkClick r:id="rId2"/>
          </p:cNvPr>
          <p:cNvPicPr>
            <a:picLocks noChangeAspect="1" noChangeArrowheads="1"/>
          </p:cNvPicPr>
          <p:nvPr/>
        </p:nvPicPr>
        <p:blipFill>
          <a:blip r:embed="rId3"/>
          <a:srcRect/>
          <a:stretch>
            <a:fillRect/>
          </a:stretch>
        </p:blipFill>
        <p:spPr bwMode="auto">
          <a:xfrm>
            <a:off x="5857884" y="3214686"/>
            <a:ext cx="1862143" cy="2834412"/>
          </a:xfrm>
          <a:prstGeom prst="rect">
            <a:avLst/>
          </a:prstGeom>
          <a:ln w="76200" cap="rnd">
            <a:solidFill>
              <a:srgbClr val="FFFFFF"/>
            </a:solidFill>
          </a:ln>
          <a:effectLst>
            <a:outerShdw blurRad="76200" dir="18900000" sy="23000" kx="-1200000" algn="bl" rotWithShape="0">
              <a:prstClr val="black">
                <a:alpha val="20000"/>
              </a:prstClr>
            </a:outerShdw>
          </a:effectLst>
          <a:scene3d>
            <a:camera prst="isometricOffAxis2Left"/>
            <a:lightRig rig="twoPt" dir="t">
              <a:rot lat="0" lon="0" rev="7800000"/>
            </a:lightRig>
          </a:scene3d>
          <a:sp3d contourW="6350">
            <a:bevelT w="50800" h="16510"/>
            <a:contourClr>
              <a:srgbClr val="C0C0C0"/>
            </a:contourClr>
          </a:sp3d>
        </p:spPr>
      </p:pic>
      <p:sp>
        <p:nvSpPr>
          <p:cNvPr id="10245" name="Rectangle 5"/>
          <p:cNvSpPr>
            <a:spLocks noChangeArrowheads="1"/>
          </p:cNvSpPr>
          <p:nvPr/>
        </p:nvSpPr>
        <p:spPr bwMode="auto">
          <a:xfrm>
            <a:off x="5786446" y="6215082"/>
            <a:ext cx="2000264" cy="27699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a:r>
              <a:rPr kumimoji="0" lang="pt-BR" sz="1200" b="1" i="0" u="none" strike="noStrike" cap="none" normalizeH="0" baseline="0" dirty="0" smtClean="0">
                <a:ln>
                  <a:noFill/>
                </a:ln>
                <a:solidFill>
                  <a:schemeClr val="tx1"/>
                </a:solidFill>
                <a:effectLst/>
                <a:latin typeface="+mj-lt"/>
              </a:rPr>
              <a:t>Emílio </a:t>
            </a:r>
            <a:r>
              <a:rPr lang="pt-BR" sz="1200" b="1" dirty="0" smtClean="0">
                <a:latin typeface="+mj-lt"/>
              </a:rPr>
              <a:t>Garrastazu</a:t>
            </a:r>
            <a:r>
              <a:rPr kumimoji="0" lang="pt-BR" sz="1200" b="1" i="0" u="none" strike="noStrike" cap="none" normalizeH="0" baseline="0" dirty="0" smtClean="0">
                <a:ln>
                  <a:noFill/>
                </a:ln>
                <a:solidFill>
                  <a:schemeClr val="tx1"/>
                </a:solidFill>
                <a:effectLst/>
                <a:latin typeface="+mj-lt"/>
              </a:rPr>
              <a:t> Médici</a:t>
            </a:r>
          </a:p>
        </p:txBody>
      </p:sp>
      <p:sp>
        <p:nvSpPr>
          <p:cNvPr id="8" name="CaixaDeTexto 7"/>
          <p:cNvSpPr txBox="1"/>
          <p:nvPr/>
        </p:nvSpPr>
        <p:spPr>
          <a:xfrm>
            <a:off x="928662" y="285751"/>
            <a:ext cx="7572428" cy="830997"/>
          </a:xfrm>
          <a:prstGeom prst="rect">
            <a:avLst/>
          </a:prstGeom>
          <a:solidFill>
            <a:schemeClr val="accent6">
              <a:lumMod val="60000"/>
              <a:lumOff val="40000"/>
            </a:schemeClr>
          </a:solidFill>
          <a:effectLst>
            <a:softEdge rad="127000"/>
          </a:effectLst>
          <a:scene3d>
            <a:camera prst="perspectiveRelaxed"/>
            <a:lightRig rig="threePt" dir="t"/>
          </a:scene3d>
        </p:spPr>
        <p:style>
          <a:lnRef idx="2">
            <a:schemeClr val="accent6"/>
          </a:lnRef>
          <a:fillRef idx="1">
            <a:schemeClr val="lt1"/>
          </a:fillRef>
          <a:effectRef idx="0">
            <a:schemeClr val="accent6"/>
          </a:effectRef>
          <a:fontRef idx="minor">
            <a:schemeClr val="dk1"/>
          </a:fontRef>
        </p:style>
        <p:txBody>
          <a:bodyPr wrap="square">
            <a:spAutoFit/>
          </a:bodyPr>
          <a:lstStyle/>
          <a:p>
            <a:pPr algn="ctr" fontAlgn="auto">
              <a:spcBef>
                <a:spcPts val="0"/>
              </a:spcBef>
              <a:spcAft>
                <a:spcPts val="0"/>
              </a:spcAft>
              <a:defRPr/>
            </a:pPr>
            <a:r>
              <a:rPr lang="pt-BR" sz="2800" b="1" dirty="0">
                <a:latin typeface="Calibri" pitchFamily="34" charset="0"/>
              </a:rPr>
              <a:t>Curso Direito à Memória e à Verdade</a:t>
            </a:r>
          </a:p>
          <a:p>
            <a:pPr algn="ctr" fontAlgn="auto">
              <a:spcBef>
                <a:spcPts val="0"/>
              </a:spcBef>
              <a:spcAft>
                <a:spcPts val="0"/>
              </a:spcAft>
              <a:defRPr/>
            </a:pPr>
            <a:r>
              <a:rPr lang="pt-BR" sz="2000" b="1" dirty="0">
                <a:latin typeface="Calibri" pitchFamily="34" charset="0"/>
              </a:rPr>
              <a:t>Módulo </a:t>
            </a:r>
            <a:r>
              <a:rPr lang="pt-BR" sz="2000" b="1" dirty="0" smtClean="0">
                <a:latin typeface="Calibri" pitchFamily="34" charset="0"/>
              </a:rPr>
              <a:t>II </a:t>
            </a:r>
            <a:r>
              <a:rPr lang="pt-BR" sz="2000" b="1" dirty="0">
                <a:latin typeface="Calibri" pitchFamily="34" charset="0"/>
              </a:rPr>
              <a:t>Unidade </a:t>
            </a:r>
            <a:r>
              <a:rPr lang="pt-BR" sz="2000" b="1" dirty="0" smtClean="0">
                <a:latin typeface="Calibri" pitchFamily="34" charset="0"/>
              </a:rPr>
              <a:t>II </a:t>
            </a:r>
            <a:r>
              <a:rPr lang="pt-BR" sz="2000" b="1" dirty="0">
                <a:solidFill>
                  <a:srgbClr val="C00000"/>
                </a:solidFill>
                <a:latin typeface="Calibri" pitchFamily="34" charset="0"/>
              </a:rPr>
              <a:t>Aula </a:t>
            </a:r>
            <a:r>
              <a:rPr lang="pt-BR" sz="2000" b="1" dirty="0" smtClean="0">
                <a:solidFill>
                  <a:srgbClr val="C00000"/>
                </a:solidFill>
                <a:latin typeface="Calibri" pitchFamily="34" charset="0"/>
              </a:rPr>
              <a:t>17 – </a:t>
            </a:r>
            <a:r>
              <a:rPr lang="pt-BR" sz="2000" b="1" dirty="0" smtClean="0">
                <a:latin typeface="Calibri" pitchFamily="34" charset="0"/>
              </a:rPr>
              <a:t>Médici e a Violência Política</a:t>
            </a:r>
            <a:endParaRPr lang="pt-BR" sz="2000" b="1" dirty="0">
              <a:solidFill>
                <a:srgbClr val="FF0000"/>
              </a:solidFill>
              <a:latin typeface="Calibri" pitchFamily="34" charset="0"/>
            </a:endParaRPr>
          </a:p>
        </p:txBody>
      </p:sp>
    </p:spTree>
  </p:cSld>
  <p:clrMapOvr>
    <a:masterClrMapping/>
  </p:clrMapOvr>
  <p:transition>
    <p:push/>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5" presetClass="entr" presetSubtype="0" fill="hold" nodeType="withEffect">
                                  <p:stCondLst>
                                    <p:cond delay="0"/>
                                  </p:stCondLst>
                                  <p:childTnLst>
                                    <p:set>
                                      <p:cBhvr>
                                        <p:cTn id="6" dur="1" fill="hold">
                                          <p:stCondLst>
                                            <p:cond delay="0"/>
                                          </p:stCondLst>
                                        </p:cTn>
                                        <p:tgtEl>
                                          <p:spTgt spid="10244"/>
                                        </p:tgtEl>
                                        <p:attrNameLst>
                                          <p:attrName>style.visibility</p:attrName>
                                        </p:attrNameLst>
                                      </p:cBhvr>
                                      <p:to>
                                        <p:strVal val="visible"/>
                                      </p:to>
                                    </p:set>
                                    <p:anim calcmode="lin" valueType="num">
                                      <p:cBhvr>
                                        <p:cTn id="7" dur="2000" fill="hold"/>
                                        <p:tgtEl>
                                          <p:spTgt spid="10244"/>
                                        </p:tgtEl>
                                        <p:attrNameLst>
                                          <p:attrName>ppt_w</p:attrName>
                                        </p:attrNameLst>
                                      </p:cBhvr>
                                      <p:tavLst>
                                        <p:tav tm="0">
                                          <p:val>
                                            <p:fltVal val="0"/>
                                          </p:val>
                                        </p:tav>
                                        <p:tav tm="100000">
                                          <p:val>
                                            <p:strVal val="#ppt_w"/>
                                          </p:val>
                                        </p:tav>
                                      </p:tavLst>
                                    </p:anim>
                                    <p:anim calcmode="lin" valueType="num">
                                      <p:cBhvr>
                                        <p:cTn id="8" dur="2000" fill="hold"/>
                                        <p:tgtEl>
                                          <p:spTgt spid="10244"/>
                                        </p:tgtEl>
                                        <p:attrNameLst>
                                          <p:attrName>ppt_h</p:attrName>
                                        </p:attrNameLst>
                                      </p:cBhvr>
                                      <p:tavLst>
                                        <p:tav tm="0">
                                          <p:val>
                                            <p:fltVal val="0"/>
                                          </p:val>
                                        </p:tav>
                                        <p:tav tm="100000">
                                          <p:val>
                                            <p:strVal val="#ppt_h"/>
                                          </p:val>
                                        </p:tav>
                                      </p:tavLst>
                                    </p:anim>
                                    <p:anim calcmode="lin" valueType="num">
                                      <p:cBhvr>
                                        <p:cTn id="9" dur="2000" fill="hold"/>
                                        <p:tgtEl>
                                          <p:spTgt spid="10244"/>
                                        </p:tgtEl>
                                        <p:attrNameLst>
                                          <p:attrName>ppt_x</p:attrName>
                                        </p:attrNameLst>
                                      </p:cBhvr>
                                      <p:tavLst>
                                        <p:tav tm="0" fmla="#ppt_x+(cos(-2*pi*(1-$))*-#ppt_x-sin(-2*pi*(1-$))*(1-#ppt_y))*(1-$)">
                                          <p:val>
                                            <p:fltVal val="0"/>
                                          </p:val>
                                        </p:tav>
                                        <p:tav tm="100000">
                                          <p:val>
                                            <p:fltVal val="1"/>
                                          </p:val>
                                        </p:tav>
                                      </p:tavLst>
                                    </p:anim>
                                    <p:anim calcmode="lin" valueType="num">
                                      <p:cBhvr>
                                        <p:cTn id="10" dur="2000" fill="hold"/>
                                        <p:tgtEl>
                                          <p:spTgt spid="10244"/>
                                        </p:tgtEl>
                                        <p:attrNameLst>
                                          <p:attrName>ppt_y</p:attrName>
                                        </p:attrNameLst>
                                      </p:cBhvr>
                                      <p:tavLst>
                                        <p:tav tm="0" fmla="#ppt_y+(sin(-2*pi*(1-$))*-#ppt_x+cos(-2*pi*(1-$))*(1-#ppt_y))*(1-$)">
                                          <p:val>
                                            <p:fltVal val="0"/>
                                          </p:val>
                                        </p:tav>
                                        <p:tav tm="100000">
                                          <p:val>
                                            <p:fltVal val="1"/>
                                          </p:val>
                                        </p:tav>
                                      </p:tavLst>
                                    </p:anim>
                                  </p:childTnLst>
                                </p:cTn>
                              </p:par>
                            </p:childTnLst>
                          </p:cTn>
                        </p:par>
                        <p:par>
                          <p:cTn id="11" fill="hold">
                            <p:stCondLst>
                              <p:cond delay="2000"/>
                            </p:stCondLst>
                            <p:childTnLst>
                              <p:par>
                                <p:cTn id="12" presetID="1" presetClass="entr" presetSubtype="0" fill="hold" grpId="0" nodeType="afterEffect">
                                  <p:stCondLst>
                                    <p:cond delay="0"/>
                                  </p:stCondLst>
                                  <p:childTnLst>
                                    <p:set>
                                      <p:cBhvr>
                                        <p:cTn id="13" dur="1" fill="hold">
                                          <p:stCondLst>
                                            <p:cond delay="0"/>
                                          </p:stCondLst>
                                        </p:cTn>
                                        <p:tgtEl>
                                          <p:spTgt spid="1024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5"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ço Reservado para Número de Slide 3"/>
          <p:cNvSpPr>
            <a:spLocks noGrp="1"/>
          </p:cNvSpPr>
          <p:nvPr>
            <p:ph type="sldNum" sz="quarter" idx="12"/>
          </p:nvPr>
        </p:nvSpPr>
        <p:spPr/>
        <p:txBody>
          <a:bodyPr/>
          <a:lstStyle/>
          <a:p>
            <a:pPr>
              <a:defRPr/>
            </a:pPr>
            <a:fld id="{C0907652-5656-450B-B9E2-D997CC12C975}" type="slidenum">
              <a:rPr lang="pt-BR" smtClean="0"/>
              <a:pPr>
                <a:defRPr/>
              </a:pPr>
              <a:t>5</a:t>
            </a:fld>
            <a:r>
              <a:rPr lang="pt-BR" dirty="0" smtClean="0"/>
              <a:t>/12</a:t>
            </a:r>
            <a:endParaRPr lang="pt-BR" dirty="0"/>
          </a:p>
        </p:txBody>
      </p:sp>
      <p:sp>
        <p:nvSpPr>
          <p:cNvPr id="8" name="Rectangle 1"/>
          <p:cNvSpPr>
            <a:spLocks noChangeArrowheads="1"/>
          </p:cNvSpPr>
          <p:nvPr/>
        </p:nvSpPr>
        <p:spPr bwMode="auto">
          <a:xfrm>
            <a:off x="428596" y="3857628"/>
            <a:ext cx="1071570" cy="49244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
            <a:endParaRPr lang="pt-BR" sz="2600" dirty="0" smtClean="0">
              <a:latin typeface="Calibri" pitchFamily="34" charset="0"/>
            </a:endParaRPr>
          </a:p>
        </p:txBody>
      </p:sp>
      <p:sp>
        <p:nvSpPr>
          <p:cNvPr id="14" name="Retângulo 13"/>
          <p:cNvSpPr/>
          <p:nvPr/>
        </p:nvSpPr>
        <p:spPr>
          <a:xfrm>
            <a:off x="428596" y="1263552"/>
            <a:ext cx="8001056" cy="2308324"/>
          </a:xfrm>
          <a:prstGeom prst="rect">
            <a:avLst/>
          </a:prstGeom>
        </p:spPr>
        <p:txBody>
          <a:bodyPr wrap="square">
            <a:spAutoFit/>
          </a:bodyPr>
          <a:lstStyle/>
          <a:p>
            <a:pPr algn="just"/>
            <a:r>
              <a:rPr lang="pt-BR" sz="2400" dirty="0" smtClean="0">
                <a:latin typeface="Calibri" pitchFamily="34" charset="0"/>
              </a:rPr>
              <a:t> Em 1971 a guerrilha urbana estava praticamente extinta, mas já em maio do mesmo ano as forças de segurança voltaram a usar a tortura e a intensificá-la. A Anistia Internacional informara em setembro, que havia confirmado 1.076 casos de tortura no Brasil praticados por nada menos que 472 torturadores.</a:t>
            </a:r>
          </a:p>
        </p:txBody>
      </p:sp>
      <p:sp>
        <p:nvSpPr>
          <p:cNvPr id="11" name="Retângulo 10"/>
          <p:cNvSpPr/>
          <p:nvPr/>
        </p:nvSpPr>
        <p:spPr>
          <a:xfrm>
            <a:off x="1000100" y="4209364"/>
            <a:ext cx="4643470" cy="1200329"/>
          </a:xfrm>
          <a:prstGeom prst="rect">
            <a:avLst/>
          </a:prstGeom>
        </p:spPr>
        <p:txBody>
          <a:bodyPr wrap="square">
            <a:spAutoFit/>
          </a:bodyPr>
          <a:lstStyle/>
          <a:p>
            <a:pPr algn="just"/>
            <a:r>
              <a:rPr lang="pt-BR" sz="2400" b="1" dirty="0" smtClean="0">
                <a:solidFill>
                  <a:srgbClr val="C00000"/>
                </a:solidFill>
                <a:latin typeface="Calibri" pitchFamily="34" charset="0"/>
              </a:rPr>
              <a:t> Por que continuava a tortura, se a ameaça de subversão tinha quase desaparecido?</a:t>
            </a:r>
          </a:p>
        </p:txBody>
      </p:sp>
      <p:pic>
        <p:nvPicPr>
          <p:cNvPr id="12" name="Picture 2" descr="C:\Documents and Settings\Administrador\Configurações locais\Temporary Internet Files\Content.IE5\IXP7CMAL\MCj03710760000[1].wmf"/>
          <p:cNvPicPr>
            <a:picLocks noChangeAspect="1" noChangeArrowheads="1"/>
          </p:cNvPicPr>
          <p:nvPr/>
        </p:nvPicPr>
        <p:blipFill>
          <a:blip r:embed="rId2"/>
          <a:srcRect/>
          <a:stretch>
            <a:fillRect/>
          </a:stretch>
        </p:blipFill>
        <p:spPr bwMode="auto">
          <a:xfrm>
            <a:off x="6500826" y="3623743"/>
            <a:ext cx="1571636" cy="2091273"/>
          </a:xfrm>
          <a:prstGeom prst="rect">
            <a:avLst/>
          </a:prstGeom>
          <a:noFill/>
        </p:spPr>
      </p:pic>
      <p:sp>
        <p:nvSpPr>
          <p:cNvPr id="9" name="CaixaDeTexto 8"/>
          <p:cNvSpPr txBox="1"/>
          <p:nvPr/>
        </p:nvSpPr>
        <p:spPr>
          <a:xfrm>
            <a:off x="928662" y="285751"/>
            <a:ext cx="7572428" cy="830997"/>
          </a:xfrm>
          <a:prstGeom prst="rect">
            <a:avLst/>
          </a:prstGeom>
          <a:solidFill>
            <a:schemeClr val="accent6">
              <a:lumMod val="60000"/>
              <a:lumOff val="40000"/>
            </a:schemeClr>
          </a:solidFill>
          <a:effectLst>
            <a:softEdge rad="127000"/>
          </a:effectLst>
          <a:scene3d>
            <a:camera prst="perspectiveRelaxed"/>
            <a:lightRig rig="threePt" dir="t"/>
          </a:scene3d>
        </p:spPr>
        <p:style>
          <a:lnRef idx="2">
            <a:schemeClr val="accent6"/>
          </a:lnRef>
          <a:fillRef idx="1">
            <a:schemeClr val="lt1"/>
          </a:fillRef>
          <a:effectRef idx="0">
            <a:schemeClr val="accent6"/>
          </a:effectRef>
          <a:fontRef idx="minor">
            <a:schemeClr val="dk1"/>
          </a:fontRef>
        </p:style>
        <p:txBody>
          <a:bodyPr wrap="square">
            <a:spAutoFit/>
          </a:bodyPr>
          <a:lstStyle/>
          <a:p>
            <a:pPr algn="ctr" fontAlgn="auto">
              <a:spcBef>
                <a:spcPts val="0"/>
              </a:spcBef>
              <a:spcAft>
                <a:spcPts val="0"/>
              </a:spcAft>
              <a:defRPr/>
            </a:pPr>
            <a:r>
              <a:rPr lang="pt-BR" sz="2800" b="1" dirty="0">
                <a:latin typeface="Calibri" pitchFamily="34" charset="0"/>
              </a:rPr>
              <a:t>Curso Direito à Memória e à Verdade</a:t>
            </a:r>
          </a:p>
          <a:p>
            <a:pPr algn="ctr" fontAlgn="auto">
              <a:spcBef>
                <a:spcPts val="0"/>
              </a:spcBef>
              <a:spcAft>
                <a:spcPts val="0"/>
              </a:spcAft>
              <a:defRPr/>
            </a:pPr>
            <a:r>
              <a:rPr lang="pt-BR" sz="2000" b="1" dirty="0">
                <a:latin typeface="Calibri" pitchFamily="34" charset="0"/>
              </a:rPr>
              <a:t>Módulo </a:t>
            </a:r>
            <a:r>
              <a:rPr lang="pt-BR" sz="2000" b="1" dirty="0" smtClean="0">
                <a:latin typeface="Calibri" pitchFamily="34" charset="0"/>
              </a:rPr>
              <a:t>II </a:t>
            </a:r>
            <a:r>
              <a:rPr lang="pt-BR" sz="2000" b="1" dirty="0">
                <a:latin typeface="Calibri" pitchFamily="34" charset="0"/>
              </a:rPr>
              <a:t>Unidade </a:t>
            </a:r>
            <a:r>
              <a:rPr lang="pt-BR" sz="2000" b="1" dirty="0" smtClean="0">
                <a:latin typeface="Calibri" pitchFamily="34" charset="0"/>
              </a:rPr>
              <a:t>II </a:t>
            </a:r>
            <a:r>
              <a:rPr lang="pt-BR" sz="2000" b="1" dirty="0">
                <a:solidFill>
                  <a:srgbClr val="C00000"/>
                </a:solidFill>
                <a:latin typeface="Calibri" pitchFamily="34" charset="0"/>
              </a:rPr>
              <a:t>Aula </a:t>
            </a:r>
            <a:r>
              <a:rPr lang="pt-BR" sz="2000" b="1" dirty="0" smtClean="0">
                <a:solidFill>
                  <a:srgbClr val="C00000"/>
                </a:solidFill>
                <a:latin typeface="Calibri" pitchFamily="34" charset="0"/>
              </a:rPr>
              <a:t>17 – </a:t>
            </a:r>
            <a:r>
              <a:rPr lang="pt-BR" sz="2000" b="1" dirty="0" smtClean="0">
                <a:latin typeface="Calibri" pitchFamily="34" charset="0"/>
              </a:rPr>
              <a:t>Médici e a Violência Política</a:t>
            </a:r>
            <a:endParaRPr lang="pt-BR" sz="2000" b="1" dirty="0">
              <a:solidFill>
                <a:srgbClr val="FF0000"/>
              </a:solidFill>
              <a:latin typeface="Calibri" pitchFamily="34" charset="0"/>
            </a:endParaRPr>
          </a:p>
        </p:txBody>
      </p:sp>
    </p:spTree>
  </p:cSld>
  <p:clrMapOvr>
    <a:masterClrMapping/>
  </p:clrMapOvr>
  <p:transition>
    <p:push/>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mph" presetSubtype="0" fill="hold" nodeType="afterEffect">
                                  <p:stCondLst>
                                    <p:cond delay="0"/>
                                  </p:stCondLst>
                                  <p:childTnLst>
                                    <p:animEffect transition="out" filter="fade">
                                      <p:cBhvr>
                                        <p:cTn id="6" dur="2000" tmFilter="0, 0; .2, .5; .8, .5; 1, 0"/>
                                        <p:tgtEl>
                                          <p:spTgt spid="12"/>
                                        </p:tgtEl>
                                      </p:cBhvr>
                                    </p:animEffect>
                                    <p:animScale>
                                      <p:cBhvr>
                                        <p:cTn id="7" dur="1000" autoRev="1" fill="hold"/>
                                        <p:tgtEl>
                                          <p:spTgt spid="12"/>
                                        </p:tgtEl>
                                      </p:cBhvr>
                                      <p:by x="105000" y="105000"/>
                                    </p:animScale>
                                  </p:childTnLst>
                                </p:cTn>
                              </p:par>
                            </p:childTnLst>
                          </p:cTn>
                        </p:par>
                        <p:par>
                          <p:cTn id="8" fill="hold">
                            <p:stCondLst>
                              <p:cond delay="2000"/>
                            </p:stCondLst>
                            <p:childTnLst>
                              <p:par>
                                <p:cTn id="9" presetID="26" presetClass="emph" presetSubtype="0" fill="hold" nodeType="afterEffect">
                                  <p:stCondLst>
                                    <p:cond delay="0"/>
                                  </p:stCondLst>
                                  <p:childTnLst>
                                    <p:animEffect transition="out" filter="fade">
                                      <p:cBhvr>
                                        <p:cTn id="10" dur="2000" tmFilter="0, 0; .2, .5; .8, .5; 1, 0"/>
                                        <p:tgtEl>
                                          <p:spTgt spid="12"/>
                                        </p:tgtEl>
                                      </p:cBhvr>
                                    </p:animEffect>
                                    <p:animScale>
                                      <p:cBhvr>
                                        <p:cTn id="11" dur="1000" autoRev="1" fill="hold"/>
                                        <p:tgtEl>
                                          <p:spTgt spid="12"/>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ço Reservado para Número de Slide 3"/>
          <p:cNvSpPr>
            <a:spLocks noGrp="1"/>
          </p:cNvSpPr>
          <p:nvPr>
            <p:ph type="sldNum" sz="quarter" idx="12"/>
          </p:nvPr>
        </p:nvSpPr>
        <p:spPr/>
        <p:txBody>
          <a:bodyPr/>
          <a:lstStyle/>
          <a:p>
            <a:pPr>
              <a:defRPr/>
            </a:pPr>
            <a:fld id="{C0907652-5656-450B-B9E2-D997CC12C975}" type="slidenum">
              <a:rPr lang="pt-BR" smtClean="0"/>
              <a:pPr>
                <a:defRPr/>
              </a:pPr>
              <a:t>6</a:t>
            </a:fld>
            <a:r>
              <a:rPr lang="pt-BR" dirty="0" smtClean="0"/>
              <a:t>/12</a:t>
            </a:r>
            <a:endParaRPr lang="pt-BR" dirty="0"/>
          </a:p>
        </p:txBody>
      </p:sp>
      <p:sp>
        <p:nvSpPr>
          <p:cNvPr id="8" name="Rectangle 1"/>
          <p:cNvSpPr>
            <a:spLocks noChangeArrowheads="1"/>
          </p:cNvSpPr>
          <p:nvPr/>
        </p:nvSpPr>
        <p:spPr bwMode="auto">
          <a:xfrm>
            <a:off x="428596" y="3857628"/>
            <a:ext cx="1071570" cy="49244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
            <a:endParaRPr lang="pt-BR" sz="2600" dirty="0" smtClean="0">
              <a:latin typeface="Calibri" pitchFamily="34" charset="0"/>
            </a:endParaRPr>
          </a:p>
        </p:txBody>
      </p:sp>
      <p:sp>
        <p:nvSpPr>
          <p:cNvPr id="15" name="Retângulo 14"/>
          <p:cNvSpPr/>
          <p:nvPr/>
        </p:nvSpPr>
        <p:spPr>
          <a:xfrm>
            <a:off x="571472" y="1428736"/>
            <a:ext cx="7858180" cy="2308324"/>
          </a:xfrm>
          <a:prstGeom prst="rect">
            <a:avLst/>
          </a:prstGeom>
        </p:spPr>
        <p:style>
          <a:lnRef idx="1">
            <a:schemeClr val="accent1"/>
          </a:lnRef>
          <a:fillRef idx="3">
            <a:schemeClr val="accent1"/>
          </a:fillRef>
          <a:effectRef idx="2">
            <a:schemeClr val="accent1"/>
          </a:effectRef>
          <a:fontRef idx="minor">
            <a:schemeClr val="lt1"/>
          </a:fontRef>
        </p:style>
        <p:txBody>
          <a:bodyPr wrap="square">
            <a:spAutoFit/>
          </a:bodyPr>
          <a:lstStyle/>
          <a:p>
            <a:pPr algn="just"/>
            <a:r>
              <a:rPr lang="pt-BR" sz="2400" dirty="0" smtClean="0">
                <a:solidFill>
                  <a:schemeClr val="tx1"/>
                </a:solidFill>
                <a:latin typeface="Calibri" pitchFamily="34" charset="0"/>
              </a:rPr>
              <a:t>Pela escassez de suspeitos. Este fato ameaçou a extinção da função dos torturadores. Com a liquidação da guerrilha urbana no início de 1972, o Destacamento de Operações de Informações - Centro de Operações de Defesa Interna - DOI-CODI saiu à procura de novos inimigos. Estes alegavam que a atividade dos subversivos era constante, porém camufladas. </a:t>
            </a:r>
            <a:endParaRPr lang="pt-BR" sz="2400" dirty="0">
              <a:solidFill>
                <a:schemeClr val="tx1"/>
              </a:solidFill>
              <a:latin typeface="Calibri" pitchFamily="34" charset="0"/>
            </a:endParaRPr>
          </a:p>
        </p:txBody>
      </p:sp>
      <p:sp>
        <p:nvSpPr>
          <p:cNvPr id="10" name="Retângulo 9"/>
          <p:cNvSpPr/>
          <p:nvPr/>
        </p:nvSpPr>
        <p:spPr>
          <a:xfrm>
            <a:off x="1428728" y="4572008"/>
            <a:ext cx="7286676" cy="1200329"/>
          </a:xfrm>
          <a:prstGeom prst="rect">
            <a:avLst/>
          </a:prstGeom>
        </p:spPr>
        <p:style>
          <a:lnRef idx="2">
            <a:schemeClr val="accent1"/>
          </a:lnRef>
          <a:fillRef idx="1">
            <a:schemeClr val="lt1"/>
          </a:fillRef>
          <a:effectRef idx="0">
            <a:schemeClr val="accent1"/>
          </a:effectRef>
          <a:fontRef idx="minor">
            <a:schemeClr val="dk1"/>
          </a:fontRef>
        </p:style>
        <p:txBody>
          <a:bodyPr wrap="square">
            <a:spAutoFit/>
          </a:bodyPr>
          <a:lstStyle/>
          <a:p>
            <a:pPr algn="just"/>
            <a:r>
              <a:rPr lang="pt-BR" sz="2400" dirty="0" smtClean="0">
                <a:latin typeface="Calibri" pitchFamily="34" charset="0"/>
              </a:rPr>
              <a:t>Segundo o DOI-CODI fora por causa de sua atuação que o Brasil estava agora livre de assaltos a bancos e de seqüestros derivados dos insurgentes.</a:t>
            </a:r>
            <a:endParaRPr lang="pt-BR" sz="2400" b="1" dirty="0" smtClean="0">
              <a:solidFill>
                <a:srgbClr val="FF0000"/>
              </a:solidFill>
              <a:latin typeface="Calibri" pitchFamily="34" charset="0"/>
            </a:endParaRPr>
          </a:p>
        </p:txBody>
      </p:sp>
      <p:sp>
        <p:nvSpPr>
          <p:cNvPr id="7" name="CaixaDeTexto 6"/>
          <p:cNvSpPr txBox="1"/>
          <p:nvPr/>
        </p:nvSpPr>
        <p:spPr>
          <a:xfrm>
            <a:off x="928662" y="285751"/>
            <a:ext cx="7572428" cy="830997"/>
          </a:xfrm>
          <a:prstGeom prst="rect">
            <a:avLst/>
          </a:prstGeom>
          <a:solidFill>
            <a:schemeClr val="accent6">
              <a:lumMod val="60000"/>
              <a:lumOff val="40000"/>
            </a:schemeClr>
          </a:solidFill>
          <a:effectLst>
            <a:softEdge rad="127000"/>
          </a:effectLst>
          <a:scene3d>
            <a:camera prst="perspectiveRelaxed"/>
            <a:lightRig rig="threePt" dir="t"/>
          </a:scene3d>
        </p:spPr>
        <p:style>
          <a:lnRef idx="2">
            <a:schemeClr val="accent6"/>
          </a:lnRef>
          <a:fillRef idx="1">
            <a:schemeClr val="lt1"/>
          </a:fillRef>
          <a:effectRef idx="0">
            <a:schemeClr val="accent6"/>
          </a:effectRef>
          <a:fontRef idx="minor">
            <a:schemeClr val="dk1"/>
          </a:fontRef>
        </p:style>
        <p:txBody>
          <a:bodyPr wrap="square">
            <a:spAutoFit/>
          </a:bodyPr>
          <a:lstStyle/>
          <a:p>
            <a:pPr algn="ctr" fontAlgn="auto">
              <a:spcBef>
                <a:spcPts val="0"/>
              </a:spcBef>
              <a:spcAft>
                <a:spcPts val="0"/>
              </a:spcAft>
              <a:defRPr/>
            </a:pPr>
            <a:r>
              <a:rPr lang="pt-BR" sz="2800" b="1" dirty="0">
                <a:latin typeface="Calibri" pitchFamily="34" charset="0"/>
              </a:rPr>
              <a:t>Curso Direito à Memória e à Verdade</a:t>
            </a:r>
          </a:p>
          <a:p>
            <a:pPr algn="ctr" fontAlgn="auto">
              <a:spcBef>
                <a:spcPts val="0"/>
              </a:spcBef>
              <a:spcAft>
                <a:spcPts val="0"/>
              </a:spcAft>
              <a:defRPr/>
            </a:pPr>
            <a:r>
              <a:rPr lang="pt-BR" sz="2000" b="1" dirty="0">
                <a:latin typeface="Calibri" pitchFamily="34" charset="0"/>
              </a:rPr>
              <a:t>Módulo </a:t>
            </a:r>
            <a:r>
              <a:rPr lang="pt-BR" sz="2000" b="1" dirty="0" smtClean="0">
                <a:latin typeface="Calibri" pitchFamily="34" charset="0"/>
              </a:rPr>
              <a:t>II </a:t>
            </a:r>
            <a:r>
              <a:rPr lang="pt-BR" sz="2000" b="1" dirty="0">
                <a:latin typeface="Calibri" pitchFamily="34" charset="0"/>
              </a:rPr>
              <a:t>Unidade </a:t>
            </a:r>
            <a:r>
              <a:rPr lang="pt-BR" sz="2000" b="1" dirty="0" smtClean="0">
                <a:latin typeface="Calibri" pitchFamily="34" charset="0"/>
              </a:rPr>
              <a:t>II </a:t>
            </a:r>
            <a:r>
              <a:rPr lang="pt-BR" sz="2000" b="1" dirty="0">
                <a:solidFill>
                  <a:srgbClr val="C00000"/>
                </a:solidFill>
                <a:latin typeface="Calibri" pitchFamily="34" charset="0"/>
              </a:rPr>
              <a:t>Aula </a:t>
            </a:r>
            <a:r>
              <a:rPr lang="pt-BR" sz="2000" b="1" dirty="0" smtClean="0">
                <a:solidFill>
                  <a:srgbClr val="C00000"/>
                </a:solidFill>
                <a:latin typeface="Calibri" pitchFamily="34" charset="0"/>
              </a:rPr>
              <a:t>17 – </a:t>
            </a:r>
            <a:r>
              <a:rPr lang="pt-BR" sz="2000" b="1" dirty="0" smtClean="0">
                <a:latin typeface="Calibri" pitchFamily="34" charset="0"/>
              </a:rPr>
              <a:t>Médici e a Violência Política</a:t>
            </a:r>
            <a:endParaRPr lang="pt-BR" sz="2000" b="1" dirty="0">
              <a:solidFill>
                <a:srgbClr val="FF0000"/>
              </a:solidFill>
              <a:latin typeface="Calibri" pitchFamily="34" charset="0"/>
            </a:endParaRPr>
          </a:p>
        </p:txBody>
      </p:sp>
    </p:spTree>
  </p:cSld>
  <p:clrMapOvr>
    <a:masterClrMapping/>
  </p:clrMapOvr>
  <p:transition>
    <p:push/>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grpId="0" nodeType="with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randombar(horizontal)">
                                      <p:cBhvr>
                                        <p:cTn id="7" dur="30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ço Reservado para Número de Slide 3"/>
          <p:cNvSpPr>
            <a:spLocks noGrp="1"/>
          </p:cNvSpPr>
          <p:nvPr>
            <p:ph type="sldNum" sz="quarter" idx="12"/>
          </p:nvPr>
        </p:nvSpPr>
        <p:spPr/>
        <p:txBody>
          <a:bodyPr/>
          <a:lstStyle/>
          <a:p>
            <a:pPr>
              <a:defRPr/>
            </a:pPr>
            <a:fld id="{C0907652-5656-450B-B9E2-D997CC12C975}" type="slidenum">
              <a:rPr lang="pt-BR" smtClean="0"/>
              <a:pPr>
                <a:defRPr/>
              </a:pPr>
              <a:t>7</a:t>
            </a:fld>
            <a:r>
              <a:rPr lang="pt-BR" dirty="0" smtClean="0"/>
              <a:t>/12</a:t>
            </a:r>
            <a:endParaRPr lang="pt-BR" dirty="0"/>
          </a:p>
        </p:txBody>
      </p:sp>
      <p:sp>
        <p:nvSpPr>
          <p:cNvPr id="8" name="Retângulo 7"/>
          <p:cNvSpPr/>
          <p:nvPr/>
        </p:nvSpPr>
        <p:spPr>
          <a:xfrm>
            <a:off x="571472" y="1142984"/>
            <a:ext cx="8001056" cy="1569660"/>
          </a:xfrm>
          <a:prstGeom prst="rect">
            <a:avLst/>
          </a:prstGeom>
        </p:spPr>
        <p:txBody>
          <a:bodyPr wrap="square">
            <a:spAutoFit/>
          </a:bodyPr>
          <a:lstStyle/>
          <a:p>
            <a:pPr algn="just"/>
            <a:r>
              <a:rPr lang="pt-BR" sz="2400" dirty="0" smtClean="0">
                <a:latin typeface="Calibri" pitchFamily="34" charset="0"/>
              </a:rPr>
              <a:t>A tortura sob o comando do Exército tornou-se tão disseminada e institucionalizada, que nenhuma alta patente podia afirmar não se ter envolvido com ela, porém, ninguém afirmava também que a ela estava ligada. </a:t>
            </a:r>
            <a:endParaRPr lang="pt-BR" sz="2400" dirty="0">
              <a:latin typeface="Calibri" pitchFamily="34" charset="0"/>
            </a:endParaRPr>
          </a:p>
        </p:txBody>
      </p:sp>
      <p:sp>
        <p:nvSpPr>
          <p:cNvPr id="9" name="Retângulo 8"/>
          <p:cNvSpPr/>
          <p:nvPr/>
        </p:nvSpPr>
        <p:spPr>
          <a:xfrm>
            <a:off x="1000100" y="3143248"/>
            <a:ext cx="4500594" cy="2677656"/>
          </a:xfrm>
          <a:prstGeom prst="rect">
            <a:avLst/>
          </a:prstGeom>
        </p:spPr>
        <p:txBody>
          <a:bodyPr wrap="square">
            <a:spAutoFit/>
          </a:bodyPr>
          <a:lstStyle/>
          <a:p>
            <a:pPr algn="just"/>
            <a:r>
              <a:rPr lang="pt-BR" sz="2400" dirty="0" smtClean="0">
                <a:latin typeface="Calibri" pitchFamily="34" charset="0"/>
              </a:rPr>
              <a:t>Como resultado, os </a:t>
            </a:r>
            <a:r>
              <a:rPr lang="pt-BR" sz="2400" dirty="0" smtClean="0">
                <a:latin typeface="Calibri" pitchFamily="34" charset="0"/>
              </a:rPr>
              <a:t>comandantes </a:t>
            </a:r>
            <a:r>
              <a:rPr lang="pt-BR" sz="2400" dirty="0" smtClean="0">
                <a:latin typeface="Calibri" pitchFamily="34" charset="0"/>
              </a:rPr>
              <a:t>do Exército Brasileiro ficaram implicados, mesmo que indiretamente. Daí que os oficiais militares de alto nível não tinham autoridade moral e política para acabar com a tortura.</a:t>
            </a:r>
            <a:endParaRPr lang="pt-BR" sz="2400" dirty="0">
              <a:latin typeface="Calibri" pitchFamily="34" charset="0"/>
            </a:endParaRPr>
          </a:p>
        </p:txBody>
      </p:sp>
      <p:pic>
        <p:nvPicPr>
          <p:cNvPr id="10" name="Picture 2" descr="http://www.jornalorebate.com/29/mariareginalobo.jpg"/>
          <p:cNvPicPr>
            <a:picLocks noChangeAspect="1" noChangeArrowheads="1"/>
          </p:cNvPicPr>
          <p:nvPr/>
        </p:nvPicPr>
        <p:blipFill>
          <a:blip r:embed="rId2"/>
          <a:srcRect/>
          <a:stretch>
            <a:fillRect/>
          </a:stretch>
        </p:blipFill>
        <p:spPr bwMode="auto">
          <a:xfrm>
            <a:off x="5929322" y="2643182"/>
            <a:ext cx="2286016" cy="3732636"/>
          </a:xfrm>
          <a:prstGeom prst="rect">
            <a:avLst/>
          </a:prstGeom>
          <a:ln>
            <a:noFill/>
          </a:ln>
          <a:effectLst>
            <a:outerShdw blurRad="190500" algn="tl" rotWithShape="0">
              <a:srgbClr val="000000">
                <a:alpha val="70000"/>
              </a:srgbClr>
            </a:outerShdw>
          </a:effectLst>
        </p:spPr>
      </p:pic>
      <p:sp>
        <p:nvSpPr>
          <p:cNvPr id="7" name="CaixaDeTexto 6"/>
          <p:cNvSpPr txBox="1"/>
          <p:nvPr/>
        </p:nvSpPr>
        <p:spPr>
          <a:xfrm>
            <a:off x="928662" y="285751"/>
            <a:ext cx="7572428" cy="830997"/>
          </a:xfrm>
          <a:prstGeom prst="rect">
            <a:avLst/>
          </a:prstGeom>
          <a:solidFill>
            <a:schemeClr val="accent6">
              <a:lumMod val="60000"/>
              <a:lumOff val="40000"/>
            </a:schemeClr>
          </a:solidFill>
          <a:effectLst>
            <a:softEdge rad="127000"/>
          </a:effectLst>
          <a:scene3d>
            <a:camera prst="perspectiveRelaxed"/>
            <a:lightRig rig="threePt" dir="t"/>
          </a:scene3d>
        </p:spPr>
        <p:style>
          <a:lnRef idx="2">
            <a:schemeClr val="accent6"/>
          </a:lnRef>
          <a:fillRef idx="1">
            <a:schemeClr val="lt1"/>
          </a:fillRef>
          <a:effectRef idx="0">
            <a:schemeClr val="accent6"/>
          </a:effectRef>
          <a:fontRef idx="minor">
            <a:schemeClr val="dk1"/>
          </a:fontRef>
        </p:style>
        <p:txBody>
          <a:bodyPr wrap="square">
            <a:spAutoFit/>
          </a:bodyPr>
          <a:lstStyle/>
          <a:p>
            <a:pPr algn="ctr" fontAlgn="auto">
              <a:spcBef>
                <a:spcPts val="0"/>
              </a:spcBef>
              <a:spcAft>
                <a:spcPts val="0"/>
              </a:spcAft>
              <a:defRPr/>
            </a:pPr>
            <a:r>
              <a:rPr lang="pt-BR" sz="2800" b="1" dirty="0">
                <a:latin typeface="Calibri" pitchFamily="34" charset="0"/>
              </a:rPr>
              <a:t>Curso Direito à Memória e à Verdade</a:t>
            </a:r>
          </a:p>
          <a:p>
            <a:pPr algn="ctr" fontAlgn="auto">
              <a:spcBef>
                <a:spcPts val="0"/>
              </a:spcBef>
              <a:spcAft>
                <a:spcPts val="0"/>
              </a:spcAft>
              <a:defRPr/>
            </a:pPr>
            <a:r>
              <a:rPr lang="pt-BR" sz="2000" b="1" dirty="0">
                <a:latin typeface="Calibri" pitchFamily="34" charset="0"/>
              </a:rPr>
              <a:t>Módulo </a:t>
            </a:r>
            <a:r>
              <a:rPr lang="pt-BR" sz="2000" b="1" dirty="0" smtClean="0">
                <a:latin typeface="Calibri" pitchFamily="34" charset="0"/>
              </a:rPr>
              <a:t>II </a:t>
            </a:r>
            <a:r>
              <a:rPr lang="pt-BR" sz="2000" b="1" dirty="0">
                <a:latin typeface="Calibri" pitchFamily="34" charset="0"/>
              </a:rPr>
              <a:t>Unidade </a:t>
            </a:r>
            <a:r>
              <a:rPr lang="pt-BR" sz="2000" b="1" dirty="0" smtClean="0">
                <a:latin typeface="Calibri" pitchFamily="34" charset="0"/>
              </a:rPr>
              <a:t>II </a:t>
            </a:r>
            <a:r>
              <a:rPr lang="pt-BR" sz="2000" b="1" dirty="0">
                <a:solidFill>
                  <a:srgbClr val="C00000"/>
                </a:solidFill>
                <a:latin typeface="Calibri" pitchFamily="34" charset="0"/>
              </a:rPr>
              <a:t>Aula </a:t>
            </a:r>
            <a:r>
              <a:rPr lang="pt-BR" sz="2000" b="1" dirty="0" smtClean="0">
                <a:solidFill>
                  <a:srgbClr val="C00000"/>
                </a:solidFill>
                <a:latin typeface="Calibri" pitchFamily="34" charset="0"/>
              </a:rPr>
              <a:t>17 – </a:t>
            </a:r>
            <a:r>
              <a:rPr lang="pt-BR" sz="2000" b="1" dirty="0" smtClean="0">
                <a:latin typeface="Calibri" pitchFamily="34" charset="0"/>
              </a:rPr>
              <a:t>Médici e a Violência Política</a:t>
            </a:r>
            <a:endParaRPr lang="pt-BR" sz="2000" b="1" dirty="0">
              <a:solidFill>
                <a:srgbClr val="FF0000"/>
              </a:solidFill>
              <a:latin typeface="Calibri" pitchFamily="34" charset="0"/>
            </a:endParaRPr>
          </a:p>
        </p:txBody>
      </p:sp>
    </p:spTree>
  </p:cSld>
  <p:clrMapOvr>
    <a:masterClrMapping/>
  </p:clrMapOvr>
  <p:transition>
    <p:push/>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ntr" presetSubtype="8" fill="hold" nodeType="with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wheel(8)">
                                      <p:cBhvr>
                                        <p:cTn id="7" dur="20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Número de Slide 1"/>
          <p:cNvSpPr>
            <a:spLocks noGrp="1"/>
          </p:cNvSpPr>
          <p:nvPr>
            <p:ph type="sldNum" sz="quarter" idx="12"/>
          </p:nvPr>
        </p:nvSpPr>
        <p:spPr/>
        <p:txBody>
          <a:bodyPr/>
          <a:lstStyle/>
          <a:p>
            <a:pPr>
              <a:defRPr/>
            </a:pPr>
            <a:fld id="{C0907652-5656-450B-B9E2-D997CC12C975}" type="slidenum">
              <a:rPr lang="pt-BR" smtClean="0"/>
              <a:pPr>
                <a:defRPr/>
              </a:pPr>
              <a:t>8</a:t>
            </a:fld>
            <a:r>
              <a:rPr lang="pt-BR" dirty="0" smtClean="0"/>
              <a:t>/12</a:t>
            </a:r>
            <a:endParaRPr lang="pt-BR" dirty="0"/>
          </a:p>
        </p:txBody>
      </p:sp>
      <p:pic>
        <p:nvPicPr>
          <p:cNvPr id="9" name="Imagem 8" descr="b.gif"/>
          <p:cNvPicPr>
            <a:picLocks noChangeAspect="1"/>
          </p:cNvPicPr>
          <p:nvPr/>
        </p:nvPicPr>
        <p:blipFill>
          <a:blip r:embed="rId2"/>
          <a:stretch>
            <a:fillRect/>
          </a:stretch>
        </p:blipFill>
        <p:spPr>
          <a:xfrm>
            <a:off x="4567237" y="3424237"/>
            <a:ext cx="9525" cy="9525"/>
          </a:xfrm>
          <a:prstGeom prst="rect">
            <a:avLst/>
          </a:prstGeom>
        </p:spPr>
      </p:pic>
      <p:sp>
        <p:nvSpPr>
          <p:cNvPr id="14" name="Retângulo 13"/>
          <p:cNvSpPr/>
          <p:nvPr/>
        </p:nvSpPr>
        <p:spPr>
          <a:xfrm>
            <a:off x="4357686" y="1785926"/>
            <a:ext cx="4143404" cy="1938992"/>
          </a:xfrm>
          <a:prstGeom prst="rect">
            <a:avLst/>
          </a:prstGeom>
        </p:spPr>
        <p:txBody>
          <a:bodyPr wrap="square">
            <a:spAutoFit/>
          </a:bodyPr>
          <a:lstStyle/>
          <a:p>
            <a:pPr algn="just"/>
            <a:r>
              <a:rPr lang="pt-BR" sz="2400" dirty="0" smtClean="0">
                <a:latin typeface="Calibri" pitchFamily="34" charset="0"/>
              </a:rPr>
              <a:t>A preocupação maior dos oficiais era de que, em algum dia pudessem vir a ser julgados pelas barbaridades praticadas sob seu comando. </a:t>
            </a:r>
            <a:endParaRPr lang="pt-BR" sz="2400" dirty="0">
              <a:latin typeface="Calibri" pitchFamily="34" charset="0"/>
            </a:endParaRPr>
          </a:p>
        </p:txBody>
      </p:sp>
      <p:sp>
        <p:nvSpPr>
          <p:cNvPr id="15" name="Retângulo 14"/>
          <p:cNvSpPr/>
          <p:nvPr/>
        </p:nvSpPr>
        <p:spPr>
          <a:xfrm>
            <a:off x="1285852" y="4121072"/>
            <a:ext cx="6643734" cy="2308324"/>
          </a:xfrm>
          <a:prstGeom prst="rect">
            <a:avLst/>
          </a:prstGeom>
        </p:spPr>
        <p:txBody>
          <a:bodyPr wrap="square">
            <a:spAutoFit/>
          </a:bodyPr>
          <a:lstStyle/>
          <a:p>
            <a:pPr algn="just"/>
            <a:r>
              <a:rPr lang="pt-BR" sz="2400" dirty="0" smtClean="0">
                <a:latin typeface="Calibri" pitchFamily="34" charset="0"/>
              </a:rPr>
              <a:t>Era o que os jornalistas chamavam de “síndrome de Nuremberg”. Pois encobrir mortes, especialmente por tortura, era o mais grave envolvimento para um comandante. Nesse sentido, para dar destino secretamente a um corpo, a ordem teria que vir de alguém com pelo menos quatro estrelas.</a:t>
            </a:r>
            <a:endParaRPr lang="pt-BR" sz="2400" dirty="0">
              <a:latin typeface="Calibri" pitchFamily="34" charset="0"/>
            </a:endParaRPr>
          </a:p>
        </p:txBody>
      </p:sp>
      <p:pic>
        <p:nvPicPr>
          <p:cNvPr id="6157" name="Picture 13" descr="C:\Documents and Settings\Administrador\Configurações locais\Temporary Internet Files\Content.IE5\WD6F016Z\MPj04049520000[1].jpg"/>
          <p:cNvPicPr>
            <a:picLocks noChangeAspect="1" noChangeArrowheads="1"/>
          </p:cNvPicPr>
          <p:nvPr/>
        </p:nvPicPr>
        <p:blipFill>
          <a:blip r:embed="rId3" cstate="print"/>
          <a:srcRect/>
          <a:stretch>
            <a:fillRect/>
          </a:stretch>
        </p:blipFill>
        <p:spPr bwMode="auto">
          <a:xfrm>
            <a:off x="428596" y="1500174"/>
            <a:ext cx="3857653" cy="2571768"/>
          </a:xfrm>
          <a:prstGeom prst="rect">
            <a:avLst/>
          </a:prstGeom>
          <a:ln>
            <a:noFill/>
          </a:ln>
          <a:effectLst>
            <a:outerShdw blurRad="292100" dist="139700" dir="2700000" algn="tl" rotWithShape="0">
              <a:srgbClr val="333333">
                <a:alpha val="65000"/>
              </a:srgbClr>
            </a:outerShdw>
          </a:effectLst>
        </p:spPr>
      </p:pic>
      <p:sp>
        <p:nvSpPr>
          <p:cNvPr id="8" name="CaixaDeTexto 7"/>
          <p:cNvSpPr txBox="1"/>
          <p:nvPr/>
        </p:nvSpPr>
        <p:spPr>
          <a:xfrm>
            <a:off x="928662" y="285751"/>
            <a:ext cx="7572428" cy="830997"/>
          </a:xfrm>
          <a:prstGeom prst="rect">
            <a:avLst/>
          </a:prstGeom>
          <a:solidFill>
            <a:schemeClr val="accent6">
              <a:lumMod val="60000"/>
              <a:lumOff val="40000"/>
            </a:schemeClr>
          </a:solidFill>
          <a:effectLst>
            <a:softEdge rad="127000"/>
          </a:effectLst>
          <a:scene3d>
            <a:camera prst="perspectiveRelaxed"/>
            <a:lightRig rig="threePt" dir="t"/>
          </a:scene3d>
        </p:spPr>
        <p:style>
          <a:lnRef idx="2">
            <a:schemeClr val="accent6"/>
          </a:lnRef>
          <a:fillRef idx="1">
            <a:schemeClr val="lt1"/>
          </a:fillRef>
          <a:effectRef idx="0">
            <a:schemeClr val="accent6"/>
          </a:effectRef>
          <a:fontRef idx="minor">
            <a:schemeClr val="dk1"/>
          </a:fontRef>
        </p:style>
        <p:txBody>
          <a:bodyPr wrap="square">
            <a:spAutoFit/>
          </a:bodyPr>
          <a:lstStyle/>
          <a:p>
            <a:pPr algn="ctr" fontAlgn="auto">
              <a:spcBef>
                <a:spcPts val="0"/>
              </a:spcBef>
              <a:spcAft>
                <a:spcPts val="0"/>
              </a:spcAft>
              <a:defRPr/>
            </a:pPr>
            <a:r>
              <a:rPr lang="pt-BR" sz="2800" b="1" dirty="0">
                <a:latin typeface="Calibri" pitchFamily="34" charset="0"/>
              </a:rPr>
              <a:t>Curso Direito à Memória e à Verdade</a:t>
            </a:r>
          </a:p>
          <a:p>
            <a:pPr algn="ctr" fontAlgn="auto">
              <a:spcBef>
                <a:spcPts val="0"/>
              </a:spcBef>
              <a:spcAft>
                <a:spcPts val="0"/>
              </a:spcAft>
              <a:defRPr/>
            </a:pPr>
            <a:r>
              <a:rPr lang="pt-BR" sz="2000" b="1" dirty="0">
                <a:latin typeface="Calibri" pitchFamily="34" charset="0"/>
              </a:rPr>
              <a:t>Módulo </a:t>
            </a:r>
            <a:r>
              <a:rPr lang="pt-BR" sz="2000" b="1" dirty="0" smtClean="0">
                <a:latin typeface="Calibri" pitchFamily="34" charset="0"/>
              </a:rPr>
              <a:t>II </a:t>
            </a:r>
            <a:r>
              <a:rPr lang="pt-BR" sz="2000" b="1" dirty="0">
                <a:latin typeface="Calibri" pitchFamily="34" charset="0"/>
              </a:rPr>
              <a:t>Unidade </a:t>
            </a:r>
            <a:r>
              <a:rPr lang="pt-BR" sz="2000" b="1" dirty="0" smtClean="0">
                <a:latin typeface="Calibri" pitchFamily="34" charset="0"/>
              </a:rPr>
              <a:t>II </a:t>
            </a:r>
            <a:r>
              <a:rPr lang="pt-BR" sz="2000" b="1" dirty="0">
                <a:solidFill>
                  <a:srgbClr val="C00000"/>
                </a:solidFill>
                <a:latin typeface="Calibri" pitchFamily="34" charset="0"/>
              </a:rPr>
              <a:t>Aula </a:t>
            </a:r>
            <a:r>
              <a:rPr lang="pt-BR" sz="2000" b="1" dirty="0" smtClean="0">
                <a:solidFill>
                  <a:srgbClr val="C00000"/>
                </a:solidFill>
                <a:latin typeface="Calibri" pitchFamily="34" charset="0"/>
              </a:rPr>
              <a:t>17 – </a:t>
            </a:r>
            <a:r>
              <a:rPr lang="pt-BR" sz="2000" b="1" dirty="0" smtClean="0">
                <a:latin typeface="Calibri" pitchFamily="34" charset="0"/>
              </a:rPr>
              <a:t>Médici e a Violência Política</a:t>
            </a:r>
            <a:endParaRPr lang="pt-BR" sz="2000" b="1" dirty="0">
              <a:solidFill>
                <a:srgbClr val="FF0000"/>
              </a:solidFill>
              <a:latin typeface="Calibri" pitchFamily="34" charset="0"/>
            </a:endParaRPr>
          </a:p>
        </p:txBody>
      </p:sp>
    </p:spTree>
  </p:cSld>
  <p:clrMapOvr>
    <a:masterClrMapping/>
  </p:clrMapOvr>
  <p:transition>
    <p:push/>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Espaço Reservado para Número de Slide 6"/>
          <p:cNvSpPr>
            <a:spLocks noGrp="1"/>
          </p:cNvSpPr>
          <p:nvPr>
            <p:ph type="sldNum" sz="quarter" idx="12"/>
          </p:nvPr>
        </p:nvSpPr>
        <p:spPr/>
        <p:txBody>
          <a:bodyPr/>
          <a:lstStyle/>
          <a:p>
            <a:pPr>
              <a:defRPr/>
            </a:pPr>
            <a:fld id="{C0907652-5656-450B-B9E2-D997CC12C975}" type="slidenum">
              <a:rPr lang="pt-BR" smtClean="0"/>
              <a:pPr>
                <a:defRPr/>
              </a:pPr>
              <a:t>9</a:t>
            </a:fld>
            <a:r>
              <a:rPr lang="pt-BR" dirty="0" smtClean="0"/>
              <a:t>/12</a:t>
            </a:r>
            <a:endParaRPr lang="pt-BR" dirty="0"/>
          </a:p>
        </p:txBody>
      </p:sp>
      <p:sp>
        <p:nvSpPr>
          <p:cNvPr id="16" name="Retângulo 15"/>
          <p:cNvSpPr/>
          <p:nvPr/>
        </p:nvSpPr>
        <p:spPr>
          <a:xfrm>
            <a:off x="500034" y="1357298"/>
            <a:ext cx="8143932" cy="830997"/>
          </a:xfrm>
          <a:prstGeom prst="rect">
            <a:avLst/>
          </a:prstGeom>
        </p:spPr>
        <p:txBody>
          <a:bodyPr wrap="square">
            <a:spAutoFit/>
          </a:bodyPr>
          <a:lstStyle/>
          <a:p>
            <a:pPr algn="just"/>
            <a:r>
              <a:rPr lang="pt-BR" sz="2400" dirty="0" smtClean="0">
                <a:latin typeface="Calibri" pitchFamily="34" charset="0"/>
              </a:rPr>
              <a:t>Os torturadores de São Paulo </a:t>
            </a:r>
            <a:r>
              <a:rPr lang="pt-BR" sz="2400" dirty="0" smtClean="0">
                <a:latin typeface="Calibri" pitchFamily="34" charset="0"/>
              </a:rPr>
              <a:t>recebiam </a:t>
            </a:r>
            <a:r>
              <a:rPr lang="pt-BR" sz="2400" dirty="0" smtClean="0">
                <a:latin typeface="Calibri" pitchFamily="34" charset="0"/>
              </a:rPr>
              <a:t>favores financeiros dos empresários </a:t>
            </a:r>
            <a:r>
              <a:rPr lang="pt-BR" sz="2400" dirty="0" smtClean="0">
                <a:latin typeface="Calibri" pitchFamily="34" charset="0"/>
              </a:rPr>
              <a:t>locais após </a:t>
            </a:r>
            <a:r>
              <a:rPr lang="pt-BR" sz="2400" dirty="0" smtClean="0">
                <a:latin typeface="Calibri" pitchFamily="34" charset="0"/>
              </a:rPr>
              <a:t>cada operação bem-sucedida. </a:t>
            </a:r>
            <a:endParaRPr lang="pt-BR" sz="2400" dirty="0">
              <a:latin typeface="Calibri" pitchFamily="34" charset="0"/>
            </a:endParaRPr>
          </a:p>
        </p:txBody>
      </p:sp>
      <p:sp>
        <p:nvSpPr>
          <p:cNvPr id="13" name="Retângulo 12"/>
          <p:cNvSpPr/>
          <p:nvPr/>
        </p:nvSpPr>
        <p:spPr>
          <a:xfrm>
            <a:off x="3857620" y="2857496"/>
            <a:ext cx="4572032" cy="3046988"/>
          </a:xfrm>
          <a:prstGeom prst="rect">
            <a:avLst/>
          </a:prstGeom>
        </p:spPr>
        <p:txBody>
          <a:bodyPr wrap="square">
            <a:spAutoFit/>
          </a:bodyPr>
          <a:lstStyle/>
          <a:p>
            <a:pPr algn="just"/>
            <a:r>
              <a:rPr lang="pt-BR" sz="2400" dirty="0" smtClean="0">
                <a:latin typeface="Calibri" pitchFamily="34" charset="0"/>
              </a:rPr>
              <a:t>Os “linha-dura” afirmavam que os subversivos haviam-se infiltrado em todas as instituições, portanto devia haver grande quantidade de suspeitos entre os ativistas do clero, entre os alunos e </a:t>
            </a:r>
            <a:r>
              <a:rPr lang="pt-BR" sz="2400" dirty="0" smtClean="0">
                <a:latin typeface="Calibri" pitchFamily="34" charset="0"/>
              </a:rPr>
              <a:t>professores, militares </a:t>
            </a:r>
            <a:r>
              <a:rPr lang="pt-BR" sz="2400" dirty="0" smtClean="0">
                <a:latin typeface="Calibri" pitchFamily="34" charset="0"/>
              </a:rPr>
              <a:t>expurgados, os artistas e jornalistas.</a:t>
            </a:r>
            <a:endParaRPr lang="pt-BR" sz="2400" dirty="0">
              <a:latin typeface="Calibri" pitchFamily="34" charset="0"/>
            </a:endParaRPr>
          </a:p>
        </p:txBody>
      </p:sp>
      <p:pic>
        <p:nvPicPr>
          <p:cNvPr id="5122" name="Picture 2" descr="http://www.jornalorebate.com/29/antoniobicalholana.jpg"/>
          <p:cNvPicPr>
            <a:picLocks noChangeAspect="1" noChangeArrowheads="1"/>
          </p:cNvPicPr>
          <p:nvPr/>
        </p:nvPicPr>
        <p:blipFill>
          <a:blip r:embed="rId2"/>
          <a:srcRect/>
          <a:stretch>
            <a:fillRect/>
          </a:stretch>
        </p:blipFill>
        <p:spPr bwMode="auto">
          <a:xfrm>
            <a:off x="1000100" y="2714620"/>
            <a:ext cx="2286016" cy="3833840"/>
          </a:xfrm>
          <a:prstGeom prst="rect">
            <a:avLst/>
          </a:prstGeom>
          <a:ln>
            <a:noFill/>
          </a:ln>
          <a:effectLst>
            <a:outerShdw blurRad="190500" algn="tl" rotWithShape="0">
              <a:srgbClr val="000000">
                <a:alpha val="70000"/>
              </a:srgbClr>
            </a:outerShdw>
          </a:effectLst>
        </p:spPr>
      </p:pic>
      <p:sp>
        <p:nvSpPr>
          <p:cNvPr id="8" name="CaixaDeTexto 7"/>
          <p:cNvSpPr txBox="1"/>
          <p:nvPr/>
        </p:nvSpPr>
        <p:spPr>
          <a:xfrm>
            <a:off x="928662" y="285751"/>
            <a:ext cx="7572428" cy="830997"/>
          </a:xfrm>
          <a:prstGeom prst="rect">
            <a:avLst/>
          </a:prstGeom>
          <a:solidFill>
            <a:schemeClr val="accent6">
              <a:lumMod val="60000"/>
              <a:lumOff val="40000"/>
            </a:schemeClr>
          </a:solidFill>
          <a:effectLst>
            <a:softEdge rad="127000"/>
          </a:effectLst>
          <a:scene3d>
            <a:camera prst="perspectiveRelaxed"/>
            <a:lightRig rig="threePt" dir="t"/>
          </a:scene3d>
        </p:spPr>
        <p:style>
          <a:lnRef idx="2">
            <a:schemeClr val="accent6"/>
          </a:lnRef>
          <a:fillRef idx="1">
            <a:schemeClr val="lt1"/>
          </a:fillRef>
          <a:effectRef idx="0">
            <a:schemeClr val="accent6"/>
          </a:effectRef>
          <a:fontRef idx="minor">
            <a:schemeClr val="dk1"/>
          </a:fontRef>
        </p:style>
        <p:txBody>
          <a:bodyPr wrap="square">
            <a:spAutoFit/>
          </a:bodyPr>
          <a:lstStyle/>
          <a:p>
            <a:pPr algn="ctr" fontAlgn="auto">
              <a:spcBef>
                <a:spcPts val="0"/>
              </a:spcBef>
              <a:spcAft>
                <a:spcPts val="0"/>
              </a:spcAft>
              <a:defRPr/>
            </a:pPr>
            <a:r>
              <a:rPr lang="pt-BR" sz="2800" b="1" dirty="0">
                <a:latin typeface="Calibri" pitchFamily="34" charset="0"/>
              </a:rPr>
              <a:t>Curso Direito à Memória e à Verdade</a:t>
            </a:r>
          </a:p>
          <a:p>
            <a:pPr algn="ctr" fontAlgn="auto">
              <a:spcBef>
                <a:spcPts val="0"/>
              </a:spcBef>
              <a:spcAft>
                <a:spcPts val="0"/>
              </a:spcAft>
              <a:defRPr/>
            </a:pPr>
            <a:r>
              <a:rPr lang="pt-BR" sz="2000" b="1" dirty="0">
                <a:latin typeface="Calibri" pitchFamily="34" charset="0"/>
              </a:rPr>
              <a:t>Módulo </a:t>
            </a:r>
            <a:r>
              <a:rPr lang="pt-BR" sz="2000" b="1" dirty="0" smtClean="0">
                <a:latin typeface="Calibri" pitchFamily="34" charset="0"/>
              </a:rPr>
              <a:t>II </a:t>
            </a:r>
            <a:r>
              <a:rPr lang="pt-BR" sz="2000" b="1" dirty="0">
                <a:latin typeface="Calibri" pitchFamily="34" charset="0"/>
              </a:rPr>
              <a:t>Unidade </a:t>
            </a:r>
            <a:r>
              <a:rPr lang="pt-BR" sz="2000" b="1" dirty="0" smtClean="0">
                <a:latin typeface="Calibri" pitchFamily="34" charset="0"/>
              </a:rPr>
              <a:t>II </a:t>
            </a:r>
            <a:r>
              <a:rPr lang="pt-BR" sz="2000" b="1" dirty="0">
                <a:solidFill>
                  <a:srgbClr val="C00000"/>
                </a:solidFill>
                <a:latin typeface="Calibri" pitchFamily="34" charset="0"/>
              </a:rPr>
              <a:t>Aula </a:t>
            </a:r>
            <a:r>
              <a:rPr lang="pt-BR" sz="2000" b="1" dirty="0" smtClean="0">
                <a:solidFill>
                  <a:srgbClr val="C00000"/>
                </a:solidFill>
                <a:latin typeface="Calibri" pitchFamily="34" charset="0"/>
              </a:rPr>
              <a:t>17 – </a:t>
            </a:r>
            <a:r>
              <a:rPr lang="pt-BR" sz="2000" b="1" dirty="0" smtClean="0">
                <a:latin typeface="Calibri" pitchFamily="34" charset="0"/>
              </a:rPr>
              <a:t>Médici e a Violência Política</a:t>
            </a:r>
            <a:endParaRPr lang="pt-BR" sz="2000" b="1" dirty="0">
              <a:solidFill>
                <a:srgbClr val="FF0000"/>
              </a:solidFill>
              <a:latin typeface="Calibri" pitchFamily="34" charset="0"/>
            </a:endParaRPr>
          </a:p>
        </p:txBody>
      </p:sp>
    </p:spTree>
  </p:cSld>
  <p:clrMapOvr>
    <a:masterClrMapping/>
  </p:clrMapOvr>
  <p:transition>
    <p:push/>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ntr" presetSubtype="8" fill="hold" nodeType="withEffect">
                                  <p:stCondLst>
                                    <p:cond delay="0"/>
                                  </p:stCondLst>
                                  <p:childTnLst>
                                    <p:set>
                                      <p:cBhvr>
                                        <p:cTn id="6" dur="1" fill="hold">
                                          <p:stCondLst>
                                            <p:cond delay="0"/>
                                          </p:stCondLst>
                                        </p:cTn>
                                        <p:tgtEl>
                                          <p:spTgt spid="5122"/>
                                        </p:tgtEl>
                                        <p:attrNameLst>
                                          <p:attrName>style.visibility</p:attrName>
                                        </p:attrNameLst>
                                      </p:cBhvr>
                                      <p:to>
                                        <p:strVal val="visible"/>
                                      </p:to>
                                    </p:set>
                                    <p:animEffect transition="in" filter="wheel(8)">
                                      <p:cBhvr>
                                        <p:cTn id="7" dur="2000"/>
                                        <p:tgtEl>
                                          <p:spTgt spid="51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Papel">
  <a:themeElements>
    <a:clrScheme name="Viagem">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Escritório Clássico">
      <a:majorFont>
        <a:latin typeface="Arial"/>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Times New Roman"/>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Papel">
      <a:fillStyleLst>
        <a:solidFill>
          <a:schemeClr val="phClr"/>
        </a:solidFill>
        <a:blipFill>
          <a:blip xmlns:r="http://schemas.openxmlformats.org/officeDocument/2006/relationships" r:embed="rId1">
            <a:duotone>
              <a:schemeClr val="phClr">
                <a:shade val="63000"/>
                <a:tint val="82000"/>
              </a:schemeClr>
              <a:schemeClr val="phClr">
                <a:tint val="10000"/>
                <a:satMod val="400000"/>
              </a:schemeClr>
            </a:duotone>
          </a:blip>
          <a:tile tx="0" ty="0" sx="40000" sy="40000" flip="none" algn="tl"/>
        </a:blipFill>
        <a:blipFill>
          <a:blip xmlns:r="http://schemas.openxmlformats.org/officeDocument/2006/relationships" r:embed="rId1">
            <a:duotone>
              <a:schemeClr val="phClr">
                <a:shade val="40000"/>
              </a:schemeClr>
              <a:schemeClr val="phClr">
                <a:tint val="42000"/>
              </a:schemeClr>
            </a:duotone>
          </a:blip>
          <a:tile tx="0" ty="0" sx="40000" sy="40000" flip="none" algn="tl"/>
        </a:blipFill>
      </a:fillStyleLst>
      <a:lnStyleLst>
        <a:ln w="12700" cap="flat" cmpd="sng" algn="ctr">
          <a:solidFill>
            <a:schemeClr val="phClr"/>
          </a:solidFill>
          <a:prstDash val="solid"/>
        </a:ln>
        <a:ln w="38100" cap="flat" cmpd="sng" algn="ctr">
          <a:solidFill>
            <a:schemeClr val="phClr"/>
          </a:solidFill>
          <a:prstDash val="solid"/>
        </a:ln>
        <a:ln w="63500" cap="flat" cmpd="sng" algn="ctr">
          <a:solidFill>
            <a:schemeClr val="phClr"/>
          </a:solidFill>
          <a:prstDash val="solid"/>
        </a:ln>
      </a:lnStyleLst>
      <a:effectStyleLst>
        <a:effectStyle>
          <a:effectLst>
            <a:outerShdw blurRad="95000" rotWithShape="0">
              <a:srgbClr val="000000">
                <a:alpha val="50000"/>
              </a:srgbClr>
            </a:outerShdw>
            <a:softEdge rad="12700"/>
          </a:effectLst>
        </a:effectStyle>
        <a:effectStyle>
          <a:effectLst>
            <a:outerShdw blurRad="95000" rotWithShape="0">
              <a:srgbClr val="000000">
                <a:alpha val="50000"/>
              </a:srgbClr>
            </a:outerShdw>
            <a:softEdge rad="12700"/>
          </a:effectLst>
        </a:effectStyle>
        <a:effectStyle>
          <a:effectLst>
            <a:outerShdw blurRad="95000" algn="tl" rotWithShape="0">
              <a:srgbClr val="000000">
                <a:alpha val="50000"/>
              </a:srgbClr>
            </a:outerShdw>
          </a:effectLst>
          <a:scene3d>
            <a:camera prst="orthographicFront"/>
            <a:lightRig rig="soft" dir="t">
              <a:rot lat="0" lon="0" rev="18000000"/>
            </a:lightRig>
          </a:scene3d>
          <a:sp3d prstMaterial="dkEdge">
            <a:bevelT w="73660" h="44450" prst="riblet"/>
          </a:sp3d>
        </a:effectStyle>
      </a:effectStyleLst>
      <a:bgFillStyleLst>
        <a:solidFill>
          <a:schemeClr val="phClr"/>
        </a:solidFill>
        <a:blipFill>
          <a:blip xmlns:r="http://schemas.openxmlformats.org/officeDocument/2006/relationships" r:embed="rId1">
            <a:duotone>
              <a:schemeClr val="phClr">
                <a:shade val="55000"/>
                <a:alpha val="20000"/>
              </a:schemeClr>
              <a:schemeClr val="phClr">
                <a:tint val="40000"/>
                <a:shade val="90000"/>
                <a:satMod val="60000"/>
                <a:alpha val="20000"/>
              </a:schemeClr>
            </a:duotone>
          </a:blip>
          <a:tile tx="0" ty="0" sx="58000" sy="38000" flip="none" algn="tl"/>
        </a:blipFill>
        <a:blipFill>
          <a:blip xmlns:r="http://schemas.openxmlformats.org/officeDocument/2006/relationships" r:embed="rId2">
            <a:duotone>
              <a:schemeClr val="phClr">
                <a:shade val="12000"/>
                <a:satMod val="240000"/>
              </a:schemeClr>
              <a:schemeClr val="phClr">
                <a:tint val="65000"/>
              </a:schemeClr>
            </a:duotone>
          </a:blip>
          <a:stretch>
            <a:fillRect/>
          </a:stretch>
        </a:blipFill>
      </a:bgFillStyleLst>
    </a:fmtScheme>
  </a:themeElements>
  <a:objectDefaults/>
  <a:extraClrSchemeLst/>
</a:theme>
</file>

<file path=ppt/theme/theme2.xml><?xml version="1.0" encoding="utf-8"?>
<a:theme xmlns:a="http://schemas.openxmlformats.org/drawingml/2006/main" name="Tema do Office">
  <a:themeElements>
    <a:clrScheme name="Escritório">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Escritório">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o Office">
  <a:themeElements>
    <a:clrScheme name="Escritório">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Escritório">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Paper</Template>
  <TotalTime>4802</TotalTime>
  <Words>1158</Words>
  <Application>Microsoft Office PowerPoint</Application>
  <PresentationFormat>Apresentação na tela (4:3)</PresentationFormat>
  <Paragraphs>73</Paragraphs>
  <Slides>12</Slides>
  <Notes>1</Notes>
  <HiddenSlides>0</HiddenSlides>
  <MMClips>0</MMClips>
  <ScaleCrop>false</ScaleCrop>
  <HeadingPairs>
    <vt:vector size="4" baseType="variant">
      <vt:variant>
        <vt:lpstr>Tema</vt:lpstr>
      </vt:variant>
      <vt:variant>
        <vt:i4>1</vt:i4>
      </vt:variant>
      <vt:variant>
        <vt:lpstr>Títulos de slides</vt:lpstr>
      </vt:variant>
      <vt:variant>
        <vt:i4>12</vt:i4>
      </vt:variant>
    </vt:vector>
  </HeadingPairs>
  <TitlesOfParts>
    <vt:vector size="13" baseType="lpstr">
      <vt:lpstr>Papel</vt:lpstr>
      <vt:lpstr>Slide 1</vt:lpstr>
      <vt:lpstr>Slide 2</vt:lpstr>
      <vt:lpstr>Slide 3</vt:lpstr>
      <vt:lpstr>Slide 4</vt:lpstr>
      <vt:lpstr>Slide 5</vt:lpstr>
      <vt:lpstr>Slide 6</vt:lpstr>
      <vt:lpstr>Slide 7</vt:lpstr>
      <vt:lpstr>Slide 8</vt:lpstr>
      <vt:lpstr>Slide 9</vt:lpstr>
      <vt:lpstr>Slide 10</vt:lpstr>
      <vt:lpstr>Slide 11</vt:lpstr>
      <vt:lpstr>Slide 12</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Cleia</dc:creator>
  <cp:lastModifiedBy>Cleia</cp:lastModifiedBy>
  <cp:revision>546</cp:revision>
  <dcterms:created xsi:type="dcterms:W3CDTF">2009-05-14T20:59:51Z</dcterms:created>
  <dcterms:modified xsi:type="dcterms:W3CDTF">2009-07-13T20:27:37Z</dcterms:modified>
</cp:coreProperties>
</file>